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aleway"/>
      <p:regular r:id="rId61"/>
      <p:bold r:id="rId62"/>
      <p:italic r:id="rId63"/>
      <p:boldItalic r:id="rId64"/>
    </p:embeddedFont>
    <p:embeddedFont>
      <p:font typeface="Roboto"/>
      <p:regular r:id="rId65"/>
      <p:bold r:id="rId66"/>
      <p:italic r:id="rId67"/>
      <p:boldItalic r:id="rId68"/>
    </p:embeddedFont>
    <p:embeddedFont>
      <p:font typeface="Poppins"/>
      <p:regular r:id="rId69"/>
      <p:bold r:id="rId70"/>
      <p:italic r:id="rId71"/>
      <p:boldItalic r:id="rId72"/>
    </p:embeddedFont>
    <p:embeddedFont>
      <p:font typeface="Source Code Pro"/>
      <p:regular r:id="rId73"/>
      <p:bold r:id="rId74"/>
      <p:italic r:id="rId75"/>
      <p:boldItalic r:id="rId76"/>
    </p:embeddedFont>
    <p:embeddedFont>
      <p:font typeface="Pacifico"/>
      <p:regular r:id="rId77"/>
    </p:embeddedFont>
    <p:embeddedFont>
      <p:font typeface="PT Sans"/>
      <p:regular r:id="rId78"/>
      <p:bold r:id="rId79"/>
      <p:italic r:id="rId80"/>
      <p:boldItalic r:id="rId81"/>
    </p:embeddedFont>
    <p:embeddedFont>
      <p:font typeface="IBM Plex Mon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72F690-4F80-4ED2-843D-E0949611E38B}">
  <a:tblStyle styleId="{FF72F690-4F80-4ED2-843D-E0949611E3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IBMPlexMono-italic.fntdata"/><Relationship Id="rId83" Type="http://schemas.openxmlformats.org/officeDocument/2006/relationships/font" Target="fonts/IBMPlexMono-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IBMPlexMono-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TSans-italic.fntdata"/><Relationship Id="rId82" Type="http://schemas.openxmlformats.org/officeDocument/2006/relationships/font" Target="fonts/IBMPlexMono-regular.fntdata"/><Relationship Id="rId81" Type="http://schemas.openxmlformats.org/officeDocument/2006/relationships/font" Target="fonts/PT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CodePro-regular.fntdata"/><Relationship Id="rId72" Type="http://schemas.openxmlformats.org/officeDocument/2006/relationships/font" Target="fonts/Poppins-boldItalic.fntdata"/><Relationship Id="rId31" Type="http://schemas.openxmlformats.org/officeDocument/2006/relationships/slide" Target="slides/slide26.xml"/><Relationship Id="rId75" Type="http://schemas.openxmlformats.org/officeDocument/2006/relationships/font" Target="fonts/SourceCodePro-italic.fntdata"/><Relationship Id="rId30" Type="http://schemas.openxmlformats.org/officeDocument/2006/relationships/slide" Target="slides/slide25.xml"/><Relationship Id="rId74" Type="http://schemas.openxmlformats.org/officeDocument/2006/relationships/font" Target="fonts/SourceCodePro-bold.fntdata"/><Relationship Id="rId33" Type="http://schemas.openxmlformats.org/officeDocument/2006/relationships/slide" Target="slides/slide28.xml"/><Relationship Id="rId77" Type="http://schemas.openxmlformats.org/officeDocument/2006/relationships/font" Target="fonts/Pacifico-regular.fntdata"/><Relationship Id="rId32" Type="http://schemas.openxmlformats.org/officeDocument/2006/relationships/slide" Target="slides/slide27.xml"/><Relationship Id="rId76" Type="http://schemas.openxmlformats.org/officeDocument/2006/relationships/font" Target="fonts/SourceCodePro-boldItalic.fntdata"/><Relationship Id="rId35" Type="http://schemas.openxmlformats.org/officeDocument/2006/relationships/slide" Target="slides/slide30.xml"/><Relationship Id="rId79" Type="http://schemas.openxmlformats.org/officeDocument/2006/relationships/font" Target="fonts/PTSans-bold.fntdata"/><Relationship Id="rId34" Type="http://schemas.openxmlformats.org/officeDocument/2006/relationships/slide" Target="slides/slide29.xml"/><Relationship Id="rId78" Type="http://schemas.openxmlformats.org/officeDocument/2006/relationships/font" Target="fonts/PTSans-regular.fntdata"/><Relationship Id="rId71" Type="http://schemas.openxmlformats.org/officeDocument/2006/relationships/font" Target="fonts/Poppins-italic.fntdata"/><Relationship Id="rId70" Type="http://schemas.openxmlformats.org/officeDocument/2006/relationships/font" Target="fonts/Poppin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5.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oppi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b814a54b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b814a54b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b814a54b7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2b814a54b7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b814a54b7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2b814a54b7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b814a54b7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2b814a54b7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b814a54b7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2b814a54b7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f1bdebd6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1f1bdebd6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f1bdebd6c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f1bdebd6c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f1bdebd6c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f1bdebd6c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1f1bdebd6c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1f1bdebd6c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f1bdebd6c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f1bdebd6c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f1bdebd6c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f1bdebd6c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f1b1a23f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f1b1a23f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f1bdebd6c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1f1bdebd6c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1f1bdebd6c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1f1bdebd6c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f1bdebd6c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f1bdebd6c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f1bdebd6c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f1bdebd6c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1f1bdebd6c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1f1bdebd6c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1f1bdebd6c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1f1bdebd6c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1f1bdebd6c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1f1bdebd6c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f1bdebd6c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f1bdebd6c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2b9164f17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2b9164f17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f1d269fa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1f1d269fa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f1b1a23f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f1b1a23f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1f1d269fa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1f1d269fa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1f1e16207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1f1e16207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1f1f7c591b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1f1f7c591b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1f1f7c591b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1f1f7c591b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1f2098f3d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1f2098f3d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f2098f3d3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1f2098f3d3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1f2098f3d3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1f2098f3d3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f2098f3d3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f2098f3d3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1f2098f3d3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1f2098f3d3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f2098f3d3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1f2098f3d3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b814a54b7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b814a54b7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f2098f3d3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f2098f3d3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24e5c2c9e4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24e5c2c9e4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1f2098f3d3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1f2098f3d3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4e6b4d5c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24e6b4d5c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1f2098f3d3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1f2098f3d3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f2098f3d3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f2098f3d3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1f2098f3d3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1f2098f3d3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24ed99bf1a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24ed99bf1a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1f2a1fe2d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1f2a1fe2d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1f2a1fe2d1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1f2a1fe2d1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b814a54b7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2b814a54b7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1f2a645f3a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1f2a645f3a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f2b9dffa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f2b9dffa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1f2b9dffa9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1f2b9dffa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1f2b9dffa9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1f2b9dffa9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24ed99bf1a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24ed99bf1a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1f2b9dffa9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1f2b9dffa9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b814a54b7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2b814a54b7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b814a54b7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b814a54b7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b814a54b7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2b814a54b7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2"/>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0000">
              <a:off x="917817" y="-2200499"/>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1475" y="-361175"/>
              <a:ext cx="7138625" cy="819350"/>
            </a:xfrm>
            <a:custGeom>
              <a:rect b="b" l="l" r="r" t="t"/>
              <a:pathLst>
                <a:path extrusionOk="0" h="32774" w="285545">
                  <a:moveTo>
                    <a:pt x="0" y="32774"/>
                  </a:moveTo>
                  <a:lnTo>
                    <a:pt x="188861" y="32774"/>
                  </a:lnTo>
                  <a:lnTo>
                    <a:pt x="221636" y="0"/>
                  </a:lnTo>
                  <a:lnTo>
                    <a:pt x="285545" y="0"/>
                  </a:lnTo>
                </a:path>
              </a:pathLst>
            </a:custGeom>
            <a:noFill/>
            <a:ln cap="flat" cmpd="sng" w="9525">
              <a:solidFill>
                <a:schemeClr val="dk2"/>
              </a:solidFill>
              <a:prstDash val="solid"/>
              <a:round/>
              <a:headEnd len="med" w="med" type="none"/>
              <a:tailEnd len="med" w="med" type="none"/>
            </a:ln>
          </p:spPr>
        </p:sp>
        <p:sp>
          <p:nvSpPr>
            <p:cNvPr id="16" name="Google Shape;16;p2"/>
            <p:cNvSpPr/>
            <p:nvPr/>
          </p:nvSpPr>
          <p:spPr>
            <a:xfrm rot="5400000">
              <a:off x="1110859" y="-1245788"/>
              <a:ext cx="577450" cy="3045475"/>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654013" y="-781254"/>
              <a:ext cx="687411" cy="2731351"/>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b="26177" l="16960" r="7121" t="24718"/>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0800000">
              <a:off x="7694795" y="2941747"/>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2"/>
            <p:cNvSpPr/>
            <p:nvPr/>
          </p:nvSpPr>
          <p:spPr>
            <a:xfrm>
              <a:off x="8430775" y="2842975"/>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 name="Google Shape;54;p2"/>
          <p:cNvSpPr txBox="1"/>
          <p:nvPr>
            <p:ph type="ctrTitle"/>
          </p:nvPr>
        </p:nvSpPr>
        <p:spPr>
          <a:xfrm>
            <a:off x="1096850" y="816324"/>
            <a:ext cx="6974700" cy="2326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5" name="Google Shape;55;p2"/>
          <p:cNvSpPr txBox="1"/>
          <p:nvPr>
            <p:ph idx="1" type="subTitle"/>
          </p:nvPr>
        </p:nvSpPr>
        <p:spPr>
          <a:xfrm>
            <a:off x="1096850" y="3456250"/>
            <a:ext cx="48825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 name="Google Shape;69;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 name="Google Shape;8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 name="Google Shape;9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7" name="Shape 427"/>
        <p:cNvGrpSpPr/>
        <p:nvPr/>
      </p:nvGrpSpPr>
      <p:grpSpPr>
        <a:xfrm>
          <a:off x="0" y="0"/>
          <a:ext cx="0" cy="0"/>
          <a:chOff x="0" y="0"/>
          <a:chExt cx="0" cy="0"/>
        </a:xfrm>
      </p:grpSpPr>
      <p:sp>
        <p:nvSpPr>
          <p:cNvPr id="428" name="Google Shape;428;p11"/>
          <p:cNvSpPr txBox="1"/>
          <p:nvPr>
            <p:ph hasCustomPrompt="1" type="title"/>
          </p:nvPr>
        </p:nvSpPr>
        <p:spPr>
          <a:xfrm>
            <a:off x="713225" y="1766475"/>
            <a:ext cx="6576000" cy="1036200"/>
          </a:xfrm>
          <a:prstGeom prst="rect">
            <a:avLst/>
          </a:prstGeom>
        </p:spPr>
        <p:txBody>
          <a:bodyPr anchorCtr="0" anchor="b" bIns="91425" lIns="91425" spcFirstLastPara="1" rIns="91425" wrap="square" tIns="91425">
            <a:noAutofit/>
          </a:bodyPr>
          <a:lstStyle>
            <a:lvl1pPr lvl="0">
              <a:spcBef>
                <a:spcPts val="0"/>
              </a:spcBef>
              <a:spcAft>
                <a:spcPts val="0"/>
              </a:spcAft>
              <a:buSzPts val="9600"/>
              <a:buFont typeface="Poppins"/>
              <a:buNone/>
              <a:defRPr sz="6000">
                <a:latin typeface="Poppins"/>
                <a:ea typeface="Poppins"/>
                <a:cs typeface="Poppins"/>
                <a:sym typeface="Poppins"/>
              </a:defRPr>
            </a:lvl1pPr>
            <a:lvl2pPr lvl="1" algn="ctr">
              <a:spcBef>
                <a:spcPts val="0"/>
              </a:spcBef>
              <a:spcAft>
                <a:spcPts val="0"/>
              </a:spcAft>
              <a:buSzPts val="9600"/>
              <a:buFont typeface="Poppins"/>
              <a:buNone/>
              <a:defRPr sz="9600">
                <a:latin typeface="Poppins"/>
                <a:ea typeface="Poppins"/>
                <a:cs typeface="Poppins"/>
                <a:sym typeface="Poppins"/>
              </a:defRPr>
            </a:lvl2pPr>
            <a:lvl3pPr lvl="2" algn="ctr">
              <a:spcBef>
                <a:spcPts val="0"/>
              </a:spcBef>
              <a:spcAft>
                <a:spcPts val="0"/>
              </a:spcAft>
              <a:buSzPts val="9600"/>
              <a:buFont typeface="Poppins"/>
              <a:buNone/>
              <a:defRPr sz="9600">
                <a:latin typeface="Poppins"/>
                <a:ea typeface="Poppins"/>
                <a:cs typeface="Poppins"/>
                <a:sym typeface="Poppins"/>
              </a:defRPr>
            </a:lvl3pPr>
            <a:lvl4pPr lvl="3" algn="ctr">
              <a:spcBef>
                <a:spcPts val="0"/>
              </a:spcBef>
              <a:spcAft>
                <a:spcPts val="0"/>
              </a:spcAft>
              <a:buSzPts val="9600"/>
              <a:buFont typeface="Poppins"/>
              <a:buNone/>
              <a:defRPr sz="9600">
                <a:latin typeface="Poppins"/>
                <a:ea typeface="Poppins"/>
                <a:cs typeface="Poppins"/>
                <a:sym typeface="Poppins"/>
              </a:defRPr>
            </a:lvl4pPr>
            <a:lvl5pPr lvl="4" algn="ctr">
              <a:spcBef>
                <a:spcPts val="0"/>
              </a:spcBef>
              <a:spcAft>
                <a:spcPts val="0"/>
              </a:spcAft>
              <a:buSzPts val="9600"/>
              <a:buFont typeface="Poppins"/>
              <a:buNone/>
              <a:defRPr sz="9600">
                <a:latin typeface="Poppins"/>
                <a:ea typeface="Poppins"/>
                <a:cs typeface="Poppins"/>
                <a:sym typeface="Poppins"/>
              </a:defRPr>
            </a:lvl5pPr>
            <a:lvl6pPr lvl="5" algn="ctr">
              <a:spcBef>
                <a:spcPts val="0"/>
              </a:spcBef>
              <a:spcAft>
                <a:spcPts val="0"/>
              </a:spcAft>
              <a:buSzPts val="9600"/>
              <a:buFont typeface="Poppins"/>
              <a:buNone/>
              <a:defRPr sz="9600">
                <a:latin typeface="Poppins"/>
                <a:ea typeface="Poppins"/>
                <a:cs typeface="Poppins"/>
                <a:sym typeface="Poppins"/>
              </a:defRPr>
            </a:lvl6pPr>
            <a:lvl7pPr lvl="6" algn="ctr">
              <a:spcBef>
                <a:spcPts val="0"/>
              </a:spcBef>
              <a:spcAft>
                <a:spcPts val="0"/>
              </a:spcAft>
              <a:buSzPts val="9600"/>
              <a:buFont typeface="Poppins"/>
              <a:buNone/>
              <a:defRPr sz="9600">
                <a:latin typeface="Poppins"/>
                <a:ea typeface="Poppins"/>
                <a:cs typeface="Poppins"/>
                <a:sym typeface="Poppins"/>
              </a:defRPr>
            </a:lvl7pPr>
            <a:lvl8pPr lvl="7" algn="ctr">
              <a:spcBef>
                <a:spcPts val="0"/>
              </a:spcBef>
              <a:spcAft>
                <a:spcPts val="0"/>
              </a:spcAft>
              <a:buSzPts val="9600"/>
              <a:buFont typeface="Poppins"/>
              <a:buNone/>
              <a:defRPr sz="9600">
                <a:latin typeface="Poppins"/>
                <a:ea typeface="Poppins"/>
                <a:cs typeface="Poppins"/>
                <a:sym typeface="Poppins"/>
              </a:defRPr>
            </a:lvl8pPr>
            <a:lvl9pPr lvl="8" algn="ctr">
              <a:spcBef>
                <a:spcPts val="0"/>
              </a:spcBef>
              <a:spcAft>
                <a:spcPts val="0"/>
              </a:spcAft>
              <a:buSzPts val="9600"/>
              <a:buFont typeface="Poppins"/>
              <a:buNone/>
              <a:defRPr sz="9600">
                <a:latin typeface="Poppins"/>
                <a:ea typeface="Poppins"/>
                <a:cs typeface="Poppins"/>
                <a:sym typeface="Poppins"/>
              </a:defRPr>
            </a:lvl9pPr>
          </a:lstStyle>
          <a:p>
            <a:r>
              <a:t>xx%</a:t>
            </a:r>
          </a:p>
        </p:txBody>
      </p:sp>
      <p:sp>
        <p:nvSpPr>
          <p:cNvPr id="429" name="Google Shape;429;p11"/>
          <p:cNvSpPr txBox="1"/>
          <p:nvPr>
            <p:ph idx="1" type="subTitle"/>
          </p:nvPr>
        </p:nvSpPr>
        <p:spPr>
          <a:xfrm>
            <a:off x="713225" y="3118375"/>
            <a:ext cx="65760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30" name="Google Shape;430;p11"/>
          <p:cNvGrpSpPr/>
          <p:nvPr/>
        </p:nvGrpSpPr>
        <p:grpSpPr>
          <a:xfrm>
            <a:off x="-889904" y="4083136"/>
            <a:ext cx="4477057" cy="2336436"/>
            <a:chOff x="-889904" y="4006936"/>
            <a:chExt cx="4477057" cy="2336436"/>
          </a:xfrm>
        </p:grpSpPr>
        <p:grpSp>
          <p:nvGrpSpPr>
            <p:cNvPr id="431" name="Google Shape;431;p11"/>
            <p:cNvGrpSpPr/>
            <p:nvPr/>
          </p:nvGrpSpPr>
          <p:grpSpPr>
            <a:xfrm>
              <a:off x="-889904" y="4006936"/>
              <a:ext cx="4477057" cy="2336436"/>
              <a:chOff x="-900729" y="3974486"/>
              <a:chExt cx="4477057" cy="2336436"/>
            </a:xfrm>
          </p:grpSpPr>
          <p:sp>
            <p:nvSpPr>
              <p:cNvPr id="432" name="Google Shape;432;p11"/>
              <p:cNvSpPr/>
              <p:nvPr/>
            </p:nvSpPr>
            <p:spPr>
              <a:xfrm rot="-3600048">
                <a:off x="-675925" y="4363903"/>
                <a:ext cx="1798609" cy="1557602"/>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rot="-5400000">
                <a:off x="891329" y="3148090"/>
                <a:ext cx="1793675" cy="3576323"/>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11"/>
              <p:cNvGrpSpPr/>
              <p:nvPr/>
            </p:nvGrpSpPr>
            <p:grpSpPr>
              <a:xfrm>
                <a:off x="63440" y="4608566"/>
                <a:ext cx="496803" cy="497084"/>
                <a:chOff x="3678700" y="407275"/>
                <a:chExt cx="708100" cy="708500"/>
              </a:xfrm>
            </p:grpSpPr>
            <p:sp>
              <p:nvSpPr>
                <p:cNvPr id="435" name="Google Shape;435;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11"/>
              <p:cNvGrpSpPr/>
              <p:nvPr/>
            </p:nvGrpSpPr>
            <p:grpSpPr>
              <a:xfrm>
                <a:off x="464815" y="4608566"/>
                <a:ext cx="496803" cy="497084"/>
                <a:chOff x="3678700" y="407275"/>
                <a:chExt cx="708100" cy="708500"/>
              </a:xfrm>
            </p:grpSpPr>
            <p:sp>
              <p:nvSpPr>
                <p:cNvPr id="443" name="Google Shape;443;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 name="Google Shape;450;p11"/>
            <p:cNvGrpSpPr/>
            <p:nvPr/>
          </p:nvGrpSpPr>
          <p:grpSpPr>
            <a:xfrm rot="5400000">
              <a:off x="1017275" y="4934200"/>
              <a:ext cx="439200" cy="439100"/>
              <a:chOff x="1101075" y="2142375"/>
              <a:chExt cx="439200" cy="439100"/>
            </a:xfrm>
          </p:grpSpPr>
          <p:sp>
            <p:nvSpPr>
              <p:cNvPr id="451" name="Google Shape;451;p1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 name="Google Shape;453;p11"/>
          <p:cNvGrpSpPr/>
          <p:nvPr/>
        </p:nvGrpSpPr>
        <p:grpSpPr>
          <a:xfrm>
            <a:off x="-2613417" y="-2882410"/>
            <a:ext cx="8164418" cy="6343459"/>
            <a:chOff x="-2613417" y="-2806210"/>
            <a:chExt cx="8164418" cy="6343459"/>
          </a:xfrm>
        </p:grpSpPr>
        <p:grpSp>
          <p:nvGrpSpPr>
            <p:cNvPr id="454" name="Google Shape;454;p11"/>
            <p:cNvGrpSpPr/>
            <p:nvPr/>
          </p:nvGrpSpPr>
          <p:grpSpPr>
            <a:xfrm>
              <a:off x="-191059" y="95963"/>
              <a:ext cx="1538562" cy="971589"/>
              <a:chOff x="-191059" y="95963"/>
              <a:chExt cx="1538562" cy="971589"/>
            </a:xfrm>
          </p:grpSpPr>
          <p:grpSp>
            <p:nvGrpSpPr>
              <p:cNvPr id="455" name="Google Shape;455;p11"/>
              <p:cNvGrpSpPr/>
              <p:nvPr/>
            </p:nvGrpSpPr>
            <p:grpSpPr>
              <a:xfrm>
                <a:off x="-191059" y="201619"/>
                <a:ext cx="904284" cy="865933"/>
                <a:chOff x="2038491" y="-937756"/>
                <a:chExt cx="904284" cy="865933"/>
              </a:xfrm>
            </p:grpSpPr>
            <p:grpSp>
              <p:nvGrpSpPr>
                <p:cNvPr id="456" name="Google Shape;456;p11"/>
                <p:cNvGrpSpPr/>
                <p:nvPr/>
              </p:nvGrpSpPr>
              <p:grpSpPr>
                <a:xfrm>
                  <a:off x="2096570" y="-863491"/>
                  <a:ext cx="717621" cy="717392"/>
                  <a:chOff x="1483457" y="3953671"/>
                  <a:chExt cx="717621" cy="717392"/>
                </a:xfrm>
              </p:grpSpPr>
              <p:sp>
                <p:nvSpPr>
                  <p:cNvPr id="457" name="Google Shape;457;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1"/>
              <p:cNvGrpSpPr/>
              <p:nvPr/>
            </p:nvGrpSpPr>
            <p:grpSpPr>
              <a:xfrm>
                <a:off x="584533" y="95963"/>
                <a:ext cx="473483" cy="453403"/>
                <a:chOff x="2038491" y="-937756"/>
                <a:chExt cx="904284" cy="865933"/>
              </a:xfrm>
            </p:grpSpPr>
            <p:grpSp>
              <p:nvGrpSpPr>
                <p:cNvPr id="464" name="Google Shape;464;p11"/>
                <p:cNvGrpSpPr/>
                <p:nvPr/>
              </p:nvGrpSpPr>
              <p:grpSpPr>
                <a:xfrm>
                  <a:off x="2096570" y="-863491"/>
                  <a:ext cx="717621" cy="717392"/>
                  <a:chOff x="1483457" y="3953671"/>
                  <a:chExt cx="717621" cy="717392"/>
                </a:xfrm>
              </p:grpSpPr>
              <p:sp>
                <p:nvSpPr>
                  <p:cNvPr id="465" name="Google Shape;465;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1"/>
              <p:cNvGrpSpPr/>
              <p:nvPr/>
            </p:nvGrpSpPr>
            <p:grpSpPr>
              <a:xfrm>
                <a:off x="530445" y="481913"/>
                <a:ext cx="473483" cy="453403"/>
                <a:chOff x="2038491" y="-937756"/>
                <a:chExt cx="904284" cy="865933"/>
              </a:xfrm>
            </p:grpSpPr>
            <p:grpSp>
              <p:nvGrpSpPr>
                <p:cNvPr id="472" name="Google Shape;472;p11"/>
                <p:cNvGrpSpPr/>
                <p:nvPr/>
              </p:nvGrpSpPr>
              <p:grpSpPr>
                <a:xfrm>
                  <a:off x="2096570" y="-863491"/>
                  <a:ext cx="717621" cy="717392"/>
                  <a:chOff x="1483457" y="3953671"/>
                  <a:chExt cx="717621" cy="717392"/>
                </a:xfrm>
              </p:grpSpPr>
              <p:sp>
                <p:nvSpPr>
                  <p:cNvPr id="473" name="Google Shape;473;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1"/>
              <p:cNvGrpSpPr/>
              <p:nvPr/>
            </p:nvGrpSpPr>
            <p:grpSpPr>
              <a:xfrm>
                <a:off x="874020" y="312788"/>
                <a:ext cx="473483" cy="453403"/>
                <a:chOff x="2038491" y="-937756"/>
                <a:chExt cx="904284" cy="865933"/>
              </a:xfrm>
            </p:grpSpPr>
            <p:grpSp>
              <p:nvGrpSpPr>
                <p:cNvPr id="480" name="Google Shape;480;p11"/>
                <p:cNvGrpSpPr/>
                <p:nvPr/>
              </p:nvGrpSpPr>
              <p:grpSpPr>
                <a:xfrm>
                  <a:off x="2096570" y="-863491"/>
                  <a:ext cx="717621" cy="717392"/>
                  <a:chOff x="1483457" y="3953671"/>
                  <a:chExt cx="717621" cy="717392"/>
                </a:xfrm>
              </p:grpSpPr>
              <p:sp>
                <p:nvSpPr>
                  <p:cNvPr id="481" name="Google Shape;481;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 name="Google Shape;487;p11"/>
            <p:cNvGrpSpPr/>
            <p:nvPr/>
          </p:nvGrpSpPr>
          <p:grpSpPr>
            <a:xfrm rot="-7479050">
              <a:off x="-2051246" y="-1642948"/>
              <a:ext cx="4889863" cy="3931229"/>
              <a:chOff x="7103825" y="-713112"/>
              <a:chExt cx="3785226" cy="3043150"/>
            </a:xfrm>
          </p:grpSpPr>
          <p:sp>
            <p:nvSpPr>
              <p:cNvPr id="488" name="Google Shape;488;p11"/>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11"/>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490" name="Google Shape;490;p11"/>
            <p:cNvGrpSpPr/>
            <p:nvPr/>
          </p:nvGrpSpPr>
          <p:grpSpPr>
            <a:xfrm>
              <a:off x="-640220" y="-2653973"/>
              <a:ext cx="6191222" cy="6191222"/>
              <a:chOff x="-640220" y="-2502423"/>
              <a:chExt cx="6191222" cy="6191222"/>
            </a:xfrm>
          </p:grpSpPr>
          <p:sp>
            <p:nvSpPr>
              <p:cNvPr id="491" name="Google Shape;491;p11"/>
              <p:cNvSpPr/>
              <p:nvPr/>
            </p:nvSpPr>
            <p:spPr>
              <a:xfrm rot="-8100000">
                <a:off x="452224" y="-1781500"/>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rot="-8100000">
                <a:off x="83608" y="-617740"/>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3" name="Shape 4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4" name="Shape 494"/>
        <p:cNvGrpSpPr/>
        <p:nvPr/>
      </p:nvGrpSpPr>
      <p:grpSpPr>
        <a:xfrm>
          <a:off x="0" y="0"/>
          <a:ext cx="0" cy="0"/>
          <a:chOff x="0" y="0"/>
          <a:chExt cx="0" cy="0"/>
        </a:xfrm>
      </p:grpSpPr>
      <p:sp>
        <p:nvSpPr>
          <p:cNvPr id="495" name="Google Shape;49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96" name="Google Shape;496;p13"/>
          <p:cNvSpPr txBox="1"/>
          <p:nvPr>
            <p:ph idx="1" type="subTitle"/>
          </p:nvPr>
        </p:nvSpPr>
        <p:spPr>
          <a:xfrm>
            <a:off x="7200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7" name="Google Shape;497;p13"/>
          <p:cNvSpPr txBox="1"/>
          <p:nvPr>
            <p:ph idx="2" type="subTitle"/>
          </p:nvPr>
        </p:nvSpPr>
        <p:spPr>
          <a:xfrm>
            <a:off x="43667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13"/>
          <p:cNvSpPr txBox="1"/>
          <p:nvPr>
            <p:ph idx="3" type="subTitle"/>
          </p:nvPr>
        </p:nvSpPr>
        <p:spPr>
          <a:xfrm>
            <a:off x="7200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 name="Google Shape;499;p13"/>
          <p:cNvSpPr txBox="1"/>
          <p:nvPr>
            <p:ph idx="4" type="subTitle"/>
          </p:nvPr>
        </p:nvSpPr>
        <p:spPr>
          <a:xfrm>
            <a:off x="43667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0" name="Google Shape;500;p13"/>
          <p:cNvSpPr txBox="1"/>
          <p:nvPr>
            <p:ph hasCustomPrompt="1" idx="5" type="title"/>
          </p:nvPr>
        </p:nvSpPr>
        <p:spPr>
          <a:xfrm>
            <a:off x="720003"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p:nvPr>
            <p:ph hasCustomPrompt="1" idx="6" type="title"/>
          </p:nvPr>
        </p:nvSpPr>
        <p:spPr>
          <a:xfrm>
            <a:off x="720003"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p:nvPr>
            <p:ph hasCustomPrompt="1" idx="7" type="title"/>
          </p:nvPr>
        </p:nvSpPr>
        <p:spPr>
          <a:xfrm>
            <a:off x="4366698"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p:nvPr>
            <p:ph hasCustomPrompt="1" idx="8" type="title"/>
          </p:nvPr>
        </p:nvSpPr>
        <p:spPr>
          <a:xfrm>
            <a:off x="4366698"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p:nvPr>
            <p:ph idx="9" type="subTitle"/>
          </p:nvPr>
        </p:nvSpPr>
        <p:spPr>
          <a:xfrm>
            <a:off x="720000"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5" name="Google Shape;505;p13"/>
          <p:cNvSpPr txBox="1"/>
          <p:nvPr>
            <p:ph idx="13" type="subTitle"/>
          </p:nvPr>
        </p:nvSpPr>
        <p:spPr>
          <a:xfrm>
            <a:off x="4366698"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6" name="Google Shape;506;p13"/>
          <p:cNvSpPr txBox="1"/>
          <p:nvPr>
            <p:ph idx="14" type="subTitle"/>
          </p:nvPr>
        </p:nvSpPr>
        <p:spPr>
          <a:xfrm>
            <a:off x="720000"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507" name="Google Shape;507;p13"/>
          <p:cNvSpPr txBox="1"/>
          <p:nvPr>
            <p:ph idx="15" type="subTitle"/>
          </p:nvPr>
        </p:nvSpPr>
        <p:spPr>
          <a:xfrm>
            <a:off x="4366698"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flipH="1" rot="-2700000">
              <a:off x="7289785" y="-1246897"/>
              <a:ext cx="2552124" cy="3347490"/>
              <a:chOff x="2976325" y="908175"/>
              <a:chExt cx="4028179" cy="5283555"/>
            </a:xfrm>
          </p:grpSpPr>
          <p:sp>
            <p:nvSpPr>
              <p:cNvPr id="535" name="Google Shape;535;p1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3"/>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13"/>
            <p:cNvCxnSpPr/>
            <p:nvPr/>
          </p:nvCxnSpPr>
          <p:spPr>
            <a:xfrm rot="10800000">
              <a:off x="783712" y="-601348"/>
              <a:ext cx="0" cy="1795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13"/>
            <p:cNvSpPr/>
            <p:nvPr/>
          </p:nvSpPr>
          <p:spPr>
            <a:xfrm>
              <a:off x="1673517" y="2593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4" name="Shape 544"/>
        <p:cNvGrpSpPr/>
        <p:nvPr/>
      </p:nvGrpSpPr>
      <p:grpSpPr>
        <a:xfrm>
          <a:off x="0" y="0"/>
          <a:ext cx="0" cy="0"/>
          <a:chOff x="0" y="0"/>
          <a:chExt cx="0" cy="0"/>
        </a:xfrm>
      </p:grpSpPr>
      <p:sp>
        <p:nvSpPr>
          <p:cNvPr id="545" name="Google Shape;545;p14"/>
          <p:cNvSpPr txBox="1"/>
          <p:nvPr>
            <p:ph type="title"/>
          </p:nvPr>
        </p:nvSpPr>
        <p:spPr>
          <a:xfrm>
            <a:off x="713225" y="3349250"/>
            <a:ext cx="6691200" cy="5319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46" name="Google Shape;546;p14"/>
          <p:cNvSpPr txBox="1"/>
          <p:nvPr>
            <p:ph idx="1" type="subTitle"/>
          </p:nvPr>
        </p:nvSpPr>
        <p:spPr>
          <a:xfrm>
            <a:off x="713225" y="1511313"/>
            <a:ext cx="6691200" cy="1478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47" name="Shape 547"/>
        <p:cNvGrpSpPr/>
        <p:nvPr/>
      </p:nvGrpSpPr>
      <p:grpSpPr>
        <a:xfrm>
          <a:off x="0" y="0"/>
          <a:ext cx="0" cy="0"/>
          <a:chOff x="0" y="0"/>
          <a:chExt cx="0" cy="0"/>
        </a:xfrm>
      </p:grpSpPr>
      <p:sp>
        <p:nvSpPr>
          <p:cNvPr id="548" name="Google Shape;54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flipH="1" rot="8100000">
              <a:off x="3778999" y="-2106462"/>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15"/>
            <p:cNvSpPr/>
            <p:nvPr/>
          </p:nvSpPr>
          <p:spPr>
            <a:xfrm rot="5400000">
              <a:off x="8142048" y="-57566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rot="10800000">
              <a:off x="8365398" y="-290023"/>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rot="10800000">
              <a:off x="8490148" y="2"/>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flipH="1" rot="-2700000">
              <a:off x="3192849" y="-2898537"/>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flipH="1" rot="10800000">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 name="Google Shape;608;p15"/>
            <p:cNvGrpSpPr/>
            <p:nvPr/>
          </p:nvGrpSpPr>
          <p:grpSpPr>
            <a:xfrm flipH="1" rot="-3320950">
              <a:off x="-1885521" y="3185658"/>
              <a:ext cx="4889863" cy="3931229"/>
              <a:chOff x="7103825" y="-713112"/>
              <a:chExt cx="3785226" cy="3043150"/>
            </a:xfrm>
          </p:grpSpPr>
          <p:sp>
            <p:nvSpPr>
              <p:cNvPr id="609" name="Google Shape;609;p15"/>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15"/>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611" name="Google Shape;611;p15"/>
            <p:cNvSpPr/>
            <p:nvPr/>
          </p:nvSpPr>
          <p:spPr>
            <a:xfrm flipH="1" rot="-2700000">
              <a:off x="249333" y="3270782"/>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5"/>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15" name="Shape 615"/>
        <p:cNvGrpSpPr/>
        <p:nvPr/>
      </p:nvGrpSpPr>
      <p:grpSpPr>
        <a:xfrm>
          <a:off x="0" y="0"/>
          <a:ext cx="0" cy="0"/>
          <a:chOff x="0" y="0"/>
          <a:chExt cx="0" cy="0"/>
        </a:xfrm>
      </p:grpSpPr>
      <p:sp>
        <p:nvSpPr>
          <p:cNvPr id="616" name="Google Shape;61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7" name="Google Shape;627;p16"/>
            <p:cNvSpPr/>
            <p:nvPr/>
          </p:nvSpPr>
          <p:spPr>
            <a:xfrm rot="2700000">
              <a:off x="8482428" y="-42254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rot="2700000">
              <a:off x="8744103" y="-21319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 name="Google Shape;669;p1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1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671" name="Shape 671"/>
        <p:cNvGrpSpPr/>
        <p:nvPr/>
      </p:nvGrpSpPr>
      <p:grpSpPr>
        <a:xfrm>
          <a:off x="0" y="0"/>
          <a:ext cx="0" cy="0"/>
          <a:chOff x="0" y="0"/>
          <a:chExt cx="0" cy="0"/>
        </a:xfrm>
      </p:grpSpPr>
      <p:sp>
        <p:nvSpPr>
          <p:cNvPr id="672" name="Google Shape;67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73" name="Google Shape;673;p17"/>
          <p:cNvGrpSpPr/>
          <p:nvPr/>
        </p:nvGrpSpPr>
        <p:grpSpPr>
          <a:xfrm>
            <a:off x="-2176650" y="-112745"/>
            <a:ext cx="4680670" cy="5935195"/>
            <a:chOff x="-2176650" y="-112745"/>
            <a:chExt cx="4680670" cy="5935195"/>
          </a:xfrm>
        </p:grpSpPr>
        <p:grpSp>
          <p:nvGrpSpPr>
            <p:cNvPr id="674" name="Google Shape;674;p17"/>
            <p:cNvGrpSpPr/>
            <p:nvPr/>
          </p:nvGrpSpPr>
          <p:grpSpPr>
            <a:xfrm>
              <a:off x="-2176650" y="-112745"/>
              <a:ext cx="4680670" cy="5935195"/>
              <a:chOff x="-2176650" y="-112745"/>
              <a:chExt cx="4680670" cy="5935195"/>
            </a:xfrm>
          </p:grpSpPr>
          <p:sp>
            <p:nvSpPr>
              <p:cNvPr id="675" name="Google Shape;675;p17"/>
              <p:cNvSpPr/>
              <p:nvPr/>
            </p:nvSpPr>
            <p:spPr>
              <a:xfrm rot="-2700000">
                <a:off x="-1523974" y="21782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7"/>
              <p:cNvGrpSpPr/>
              <p:nvPr/>
            </p:nvGrpSpPr>
            <p:grpSpPr>
              <a:xfrm rot="-2700000">
                <a:off x="10491" y="4440580"/>
                <a:ext cx="582044" cy="582419"/>
                <a:chOff x="959750" y="3039275"/>
                <a:chExt cx="582050" cy="582425"/>
              </a:xfrm>
            </p:grpSpPr>
            <p:sp>
              <p:nvSpPr>
                <p:cNvPr id="677" name="Google Shape;677;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17"/>
              <p:cNvGrpSpPr/>
              <p:nvPr/>
            </p:nvGrpSpPr>
            <p:grpSpPr>
              <a:xfrm rot="-2700000">
                <a:off x="-183259" y="2704590"/>
                <a:ext cx="582044" cy="582419"/>
                <a:chOff x="959750" y="3039275"/>
                <a:chExt cx="582050" cy="582425"/>
              </a:xfrm>
            </p:grpSpPr>
            <p:sp>
              <p:nvSpPr>
                <p:cNvPr id="685" name="Google Shape;685;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17"/>
              <p:cNvSpPr/>
              <p:nvPr/>
            </p:nvSpPr>
            <p:spPr>
              <a:xfrm flipH="1" rot="2700000">
                <a:off x="-1073899" y="4736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17"/>
            <p:cNvGrpSpPr/>
            <p:nvPr/>
          </p:nvGrpSpPr>
          <p:grpSpPr>
            <a:xfrm>
              <a:off x="-234425" y="3727550"/>
              <a:ext cx="439200" cy="439100"/>
              <a:chOff x="1101075" y="2142375"/>
              <a:chExt cx="439200" cy="439100"/>
            </a:xfrm>
          </p:grpSpPr>
          <p:sp>
            <p:nvSpPr>
              <p:cNvPr id="694" name="Google Shape;694;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17"/>
            <p:cNvGrpSpPr/>
            <p:nvPr/>
          </p:nvGrpSpPr>
          <p:grpSpPr>
            <a:xfrm rot="10800000">
              <a:off x="713225" y="4931225"/>
              <a:ext cx="439200" cy="439100"/>
              <a:chOff x="1101075" y="2142375"/>
              <a:chExt cx="439200" cy="439100"/>
            </a:xfrm>
          </p:grpSpPr>
          <p:sp>
            <p:nvSpPr>
              <p:cNvPr id="697" name="Google Shape;697;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 name="Google Shape;699;p17"/>
          <p:cNvGrpSpPr/>
          <p:nvPr/>
        </p:nvGrpSpPr>
        <p:grpSpPr>
          <a:xfrm>
            <a:off x="6642300" y="-415701"/>
            <a:ext cx="4558967" cy="1887075"/>
            <a:chOff x="6566100" y="-415701"/>
            <a:chExt cx="4558967" cy="1887075"/>
          </a:xfrm>
        </p:grpSpPr>
        <p:pic>
          <p:nvPicPr>
            <p:cNvPr id="700" name="Google Shape;700;p17"/>
            <p:cNvPicPr preferRelativeResize="0"/>
            <p:nvPr/>
          </p:nvPicPr>
          <p:blipFill rotWithShape="1">
            <a:blip r:embed="rId2">
              <a:alphaModFix/>
            </a:blip>
            <a:srcRect b="26177" l="16960" r="7121" t="24718"/>
            <a:stretch/>
          </p:blipFill>
          <p:spPr>
            <a:xfrm>
              <a:off x="8278550" y="-392375"/>
              <a:ext cx="2441950" cy="1863749"/>
            </a:xfrm>
            <a:prstGeom prst="rect">
              <a:avLst/>
            </a:prstGeom>
            <a:noFill/>
            <a:ln>
              <a:noFill/>
            </a:ln>
          </p:spPr>
        </p:pic>
        <p:grpSp>
          <p:nvGrpSpPr>
            <p:cNvPr id="701" name="Google Shape;701;p17"/>
            <p:cNvGrpSpPr/>
            <p:nvPr/>
          </p:nvGrpSpPr>
          <p:grpSpPr>
            <a:xfrm rot="5400000">
              <a:off x="7714062" y="-991384"/>
              <a:ext cx="1433417" cy="2584783"/>
              <a:chOff x="-363163" y="-645596"/>
              <a:chExt cx="1433417" cy="2584783"/>
            </a:xfrm>
          </p:grpSpPr>
          <p:grpSp>
            <p:nvGrpSpPr>
              <p:cNvPr id="702" name="Google Shape;702;p17"/>
              <p:cNvGrpSpPr/>
              <p:nvPr/>
            </p:nvGrpSpPr>
            <p:grpSpPr>
              <a:xfrm rot="10800000">
                <a:off x="-64595" y="-645596"/>
                <a:ext cx="1134849" cy="2370191"/>
                <a:chOff x="-575575" y="3685599"/>
                <a:chExt cx="1421048" cy="2967932"/>
              </a:xfrm>
            </p:grpSpPr>
            <p:sp>
              <p:nvSpPr>
                <p:cNvPr id="703" name="Google Shape;703;p17"/>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7"/>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17"/>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7"/>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17"/>
              <p:cNvGrpSpPr/>
              <p:nvPr/>
            </p:nvGrpSpPr>
            <p:grpSpPr>
              <a:xfrm flipH="1" rot="-2700000">
                <a:off x="-216370" y="1084101"/>
                <a:ext cx="708093" cy="708493"/>
                <a:chOff x="3678700" y="407275"/>
                <a:chExt cx="708100" cy="708500"/>
              </a:xfrm>
            </p:grpSpPr>
            <p:sp>
              <p:nvSpPr>
                <p:cNvPr id="708" name="Google Shape;708;p1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 name="Google Shape;715;p17"/>
            <p:cNvGrpSpPr/>
            <p:nvPr/>
          </p:nvGrpSpPr>
          <p:grpSpPr>
            <a:xfrm rot="10800000">
              <a:off x="6566100" y="233963"/>
              <a:ext cx="4558967" cy="134100"/>
              <a:chOff x="796100" y="3019701"/>
              <a:chExt cx="4558967" cy="134100"/>
            </a:xfrm>
          </p:grpSpPr>
          <p:sp>
            <p:nvSpPr>
              <p:cNvPr id="716" name="Google Shape;716;p1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1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718" name="Google Shape;718;p1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719" name="Shape 719"/>
        <p:cNvGrpSpPr/>
        <p:nvPr/>
      </p:nvGrpSpPr>
      <p:grpSpPr>
        <a:xfrm>
          <a:off x="0" y="0"/>
          <a:ext cx="0" cy="0"/>
          <a:chOff x="0" y="0"/>
          <a:chExt cx="0" cy="0"/>
        </a:xfrm>
      </p:grpSpPr>
      <p:grpSp>
        <p:nvGrpSpPr>
          <p:cNvPr id="720" name="Google Shape;720;p18"/>
          <p:cNvGrpSpPr/>
          <p:nvPr/>
        </p:nvGrpSpPr>
        <p:grpSpPr>
          <a:xfrm>
            <a:off x="5404975" y="2221118"/>
            <a:ext cx="4263000" cy="3617400"/>
            <a:chOff x="5328775" y="2221118"/>
            <a:chExt cx="4263000" cy="3617400"/>
          </a:xfrm>
        </p:grpSpPr>
        <p:sp>
          <p:nvSpPr>
            <p:cNvPr id="721" name="Google Shape;721;p18"/>
            <p:cNvSpPr/>
            <p:nvPr/>
          </p:nvSpPr>
          <p:spPr>
            <a:xfrm>
              <a:off x="5328775" y="2221118"/>
              <a:ext cx="4263000" cy="3617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18"/>
            <p:cNvGrpSpPr/>
            <p:nvPr/>
          </p:nvGrpSpPr>
          <p:grpSpPr>
            <a:xfrm>
              <a:off x="7218100" y="4855088"/>
              <a:ext cx="931125" cy="525763"/>
              <a:chOff x="7218100" y="4855088"/>
              <a:chExt cx="931125" cy="525763"/>
            </a:xfrm>
          </p:grpSpPr>
          <p:grpSp>
            <p:nvGrpSpPr>
              <p:cNvPr id="723" name="Google Shape;723;p18"/>
              <p:cNvGrpSpPr/>
              <p:nvPr/>
            </p:nvGrpSpPr>
            <p:grpSpPr>
              <a:xfrm>
                <a:off x="7710025" y="4941750"/>
                <a:ext cx="439200" cy="439100"/>
                <a:chOff x="1101075" y="2142375"/>
                <a:chExt cx="439200" cy="439100"/>
              </a:xfrm>
            </p:grpSpPr>
            <p:sp>
              <p:nvSpPr>
                <p:cNvPr id="724" name="Google Shape;724;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18"/>
              <p:cNvGrpSpPr/>
              <p:nvPr/>
            </p:nvGrpSpPr>
            <p:grpSpPr>
              <a:xfrm>
                <a:off x="7218100" y="4855088"/>
                <a:ext cx="439200" cy="439100"/>
                <a:chOff x="1101075" y="2142375"/>
                <a:chExt cx="439200" cy="439100"/>
              </a:xfrm>
            </p:grpSpPr>
            <p:sp>
              <p:nvSpPr>
                <p:cNvPr id="727" name="Google Shape;727;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9" name="Google Shape;72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30" name="Google Shape;730;p18"/>
          <p:cNvGrpSpPr/>
          <p:nvPr/>
        </p:nvGrpSpPr>
        <p:grpSpPr>
          <a:xfrm>
            <a:off x="-2175000" y="3012192"/>
            <a:ext cx="3701086" cy="3345172"/>
            <a:chOff x="-1886500" y="2599117"/>
            <a:chExt cx="3701086" cy="3345172"/>
          </a:xfrm>
        </p:grpSpPr>
        <p:pic>
          <p:nvPicPr>
            <p:cNvPr id="731" name="Google Shape;731;p18"/>
            <p:cNvPicPr preferRelativeResize="0"/>
            <p:nvPr/>
          </p:nvPicPr>
          <p:blipFill rotWithShape="1">
            <a:blip r:embed="rId2">
              <a:alphaModFix/>
            </a:blip>
            <a:srcRect b="26177" l="16960" r="7121" t="24718"/>
            <a:stretch/>
          </p:blipFill>
          <p:spPr>
            <a:xfrm rot="10800000">
              <a:off x="-1886500" y="3119537"/>
              <a:ext cx="3701086" cy="2824751"/>
            </a:xfrm>
            <a:prstGeom prst="rect">
              <a:avLst/>
            </a:prstGeom>
            <a:noFill/>
            <a:ln>
              <a:noFill/>
            </a:ln>
          </p:spPr>
        </p:pic>
        <p:sp>
          <p:nvSpPr>
            <p:cNvPr id="732" name="Google Shape;732;p18"/>
            <p:cNvSpPr/>
            <p:nvPr/>
          </p:nvSpPr>
          <p:spPr>
            <a:xfrm rot="10800000">
              <a:off x="-402274" y="2599117"/>
              <a:ext cx="1201697" cy="2824744"/>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rot="10800000">
              <a:off x="-207237" y="2599870"/>
              <a:ext cx="1201697" cy="2824744"/>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18"/>
            <p:cNvGrpSpPr/>
            <p:nvPr/>
          </p:nvGrpSpPr>
          <p:grpSpPr>
            <a:xfrm rot="10800000">
              <a:off x="-37979" y="5013439"/>
              <a:ext cx="134004" cy="134004"/>
              <a:chOff x="8356813" y="1074288"/>
              <a:chExt cx="351900" cy="351900"/>
            </a:xfrm>
          </p:grpSpPr>
          <p:sp>
            <p:nvSpPr>
              <p:cNvPr id="735" name="Google Shape;735;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8"/>
            <p:cNvGrpSpPr/>
            <p:nvPr/>
          </p:nvGrpSpPr>
          <p:grpSpPr>
            <a:xfrm rot="10800000">
              <a:off x="447446" y="4173589"/>
              <a:ext cx="134004" cy="134004"/>
              <a:chOff x="8356813" y="1074288"/>
              <a:chExt cx="351900" cy="351900"/>
            </a:xfrm>
          </p:grpSpPr>
          <p:sp>
            <p:nvSpPr>
              <p:cNvPr id="738" name="Google Shape;738;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18"/>
            <p:cNvGrpSpPr/>
            <p:nvPr/>
          </p:nvGrpSpPr>
          <p:grpSpPr>
            <a:xfrm rot="10800000">
              <a:off x="539621" y="2985514"/>
              <a:ext cx="134004" cy="134004"/>
              <a:chOff x="8356813" y="1074288"/>
              <a:chExt cx="351900" cy="351900"/>
            </a:xfrm>
          </p:grpSpPr>
          <p:sp>
            <p:nvSpPr>
              <p:cNvPr id="741" name="Google Shape;741;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 name="Google Shape;743;p18"/>
          <p:cNvGrpSpPr/>
          <p:nvPr/>
        </p:nvGrpSpPr>
        <p:grpSpPr>
          <a:xfrm>
            <a:off x="5928900" y="-249669"/>
            <a:ext cx="5688165" cy="3493826"/>
            <a:chOff x="5852700" y="-249669"/>
            <a:chExt cx="5688165" cy="3493826"/>
          </a:xfrm>
        </p:grpSpPr>
        <p:grpSp>
          <p:nvGrpSpPr>
            <p:cNvPr id="744" name="Google Shape;744;p18"/>
            <p:cNvGrpSpPr/>
            <p:nvPr/>
          </p:nvGrpSpPr>
          <p:grpSpPr>
            <a:xfrm>
              <a:off x="8783705" y="1899359"/>
              <a:ext cx="402160" cy="1344798"/>
              <a:chOff x="8668555" y="1976884"/>
              <a:chExt cx="402160" cy="1344798"/>
            </a:xfrm>
          </p:grpSpPr>
          <p:sp>
            <p:nvSpPr>
              <p:cNvPr id="745" name="Google Shape;745;p18"/>
              <p:cNvSpPr/>
              <p:nvPr/>
            </p:nvSpPr>
            <p:spPr>
              <a:xfrm flipH="1">
                <a:off x="8823846" y="2094964"/>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flipH="1">
                <a:off x="8668555" y="19768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18"/>
            <p:cNvGrpSpPr/>
            <p:nvPr/>
          </p:nvGrpSpPr>
          <p:grpSpPr>
            <a:xfrm>
              <a:off x="8598675" y="1421188"/>
              <a:ext cx="904666" cy="726121"/>
              <a:chOff x="7945225" y="4302000"/>
              <a:chExt cx="904666" cy="726121"/>
            </a:xfrm>
          </p:grpSpPr>
          <p:sp>
            <p:nvSpPr>
              <p:cNvPr id="748" name="Google Shape;748;p18"/>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8"/>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18"/>
            <p:cNvGrpSpPr/>
            <p:nvPr/>
          </p:nvGrpSpPr>
          <p:grpSpPr>
            <a:xfrm flipH="1" rot="10800000">
              <a:off x="7579756" y="-249669"/>
              <a:ext cx="2601921" cy="2438355"/>
              <a:chOff x="7340128" y="2866613"/>
              <a:chExt cx="2439225" cy="2438355"/>
            </a:xfrm>
          </p:grpSpPr>
          <p:sp>
            <p:nvSpPr>
              <p:cNvPr id="752" name="Google Shape;752;p18"/>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8"/>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8"/>
            <p:cNvSpPr/>
            <p:nvPr/>
          </p:nvSpPr>
          <p:spPr>
            <a:xfrm flipH="1" rot="5400000">
              <a:off x="6551329"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18"/>
            <p:cNvGrpSpPr/>
            <p:nvPr/>
          </p:nvGrpSpPr>
          <p:grpSpPr>
            <a:xfrm>
              <a:off x="6917731" y="246011"/>
              <a:ext cx="4623133" cy="134070"/>
              <a:chOff x="6917731" y="246011"/>
              <a:chExt cx="4623133" cy="134070"/>
            </a:xfrm>
          </p:grpSpPr>
          <p:sp>
            <p:nvSpPr>
              <p:cNvPr id="756" name="Google Shape;756;p18"/>
              <p:cNvSpPr/>
              <p:nvPr/>
            </p:nvSpPr>
            <p:spPr>
              <a:xfrm flipH="1">
                <a:off x="6917731" y="246011"/>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flipH="1">
                <a:off x="6947845" y="276153"/>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18"/>
              <p:cNvCxnSpPr/>
              <p:nvPr/>
            </p:nvCxnSpPr>
            <p:spPr>
              <a:xfrm rot="10800000">
                <a:off x="7013865" y="313050"/>
                <a:ext cx="4527000" cy="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759" name="Shape 759"/>
        <p:cNvGrpSpPr/>
        <p:nvPr/>
      </p:nvGrpSpPr>
      <p:grpSpPr>
        <a:xfrm>
          <a:off x="0" y="0"/>
          <a:ext cx="0" cy="0"/>
          <a:chOff x="0" y="0"/>
          <a:chExt cx="0" cy="0"/>
        </a:xfrm>
      </p:grpSpPr>
      <p:sp>
        <p:nvSpPr>
          <p:cNvPr id="760" name="Google Shape;76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61" name="Google Shape;761;p19"/>
          <p:cNvSpPr txBox="1"/>
          <p:nvPr>
            <p:ph idx="1" type="subTitle"/>
          </p:nvPr>
        </p:nvSpPr>
        <p:spPr>
          <a:xfrm>
            <a:off x="4881006"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2" name="Google Shape;762;p19"/>
          <p:cNvSpPr txBox="1"/>
          <p:nvPr>
            <p:ph idx="2" type="subTitle"/>
          </p:nvPr>
        </p:nvSpPr>
        <p:spPr>
          <a:xfrm>
            <a:off x="720000"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
            <p:cNvSpPr/>
            <p:nvPr/>
          </p:nvSpPr>
          <p:spPr>
            <a:xfrm>
              <a:off x="7842318" y="13857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9"/>
            <p:cNvSpPr/>
            <p:nvPr/>
          </p:nvSpPr>
          <p:spPr>
            <a:xfrm>
              <a:off x="7734200" y="2571774"/>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a:off x="7758564" y="155007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9"/>
              <p:cNvSpPr/>
              <p:nvPr/>
            </p:nvSpPr>
            <p:spPr>
              <a:xfrm>
                <a:off x="4619858" y="-114577"/>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9"/>
              <p:cNvSpPr/>
              <p:nvPr/>
            </p:nvSpPr>
            <p:spPr>
              <a:xfrm>
                <a:off x="5052808" y="-154439"/>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6" name="Google Shape;776;p19"/>
            <p:cNvPicPr preferRelativeResize="0"/>
            <p:nvPr/>
          </p:nvPicPr>
          <p:blipFill rotWithShape="1">
            <a:blip r:embed="rId2">
              <a:alphaModFix/>
            </a:blip>
            <a:srcRect b="26177" l="16960" r="7121" t="24718"/>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9"/>
            <p:cNvSpPr/>
            <p:nvPr/>
          </p:nvSpPr>
          <p:spPr>
            <a:xfrm rot="-5400000">
              <a:off x="5282230" y="-899603"/>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98" name="Shape 798"/>
        <p:cNvGrpSpPr/>
        <p:nvPr/>
      </p:nvGrpSpPr>
      <p:grpSpPr>
        <a:xfrm>
          <a:off x="0" y="0"/>
          <a:ext cx="0" cy="0"/>
          <a:chOff x="0" y="0"/>
          <a:chExt cx="0" cy="0"/>
        </a:xfrm>
      </p:grpSpPr>
      <p:sp>
        <p:nvSpPr>
          <p:cNvPr id="799" name="Google Shape;799;p20"/>
          <p:cNvSpPr txBox="1"/>
          <p:nvPr>
            <p:ph type="title"/>
          </p:nvPr>
        </p:nvSpPr>
        <p:spPr>
          <a:xfrm>
            <a:off x="720000" y="1565925"/>
            <a:ext cx="2799000" cy="7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0" name="Google Shape;800;p20"/>
          <p:cNvSpPr txBox="1"/>
          <p:nvPr>
            <p:ph idx="1" type="subTitle"/>
          </p:nvPr>
        </p:nvSpPr>
        <p:spPr>
          <a:xfrm>
            <a:off x="720000" y="2326750"/>
            <a:ext cx="2799000" cy="112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01" name="Google Shape;801;p20"/>
          <p:cNvGrpSpPr/>
          <p:nvPr/>
        </p:nvGrpSpPr>
        <p:grpSpPr>
          <a:xfrm>
            <a:off x="-1623735" y="2499757"/>
            <a:ext cx="5119205" cy="4373890"/>
            <a:chOff x="-1547535" y="2499757"/>
            <a:chExt cx="5119205" cy="4373890"/>
          </a:xfrm>
        </p:grpSpPr>
        <p:pic>
          <p:nvPicPr>
            <p:cNvPr id="802" name="Google Shape;802;p20"/>
            <p:cNvPicPr preferRelativeResize="0"/>
            <p:nvPr/>
          </p:nvPicPr>
          <p:blipFill rotWithShape="1">
            <a:blip r:embed="rId2">
              <a:alphaModFix/>
            </a:blip>
            <a:srcRect b="26177" l="16960" r="7121" t="24718"/>
            <a:stretch/>
          </p:blipFill>
          <p:spPr>
            <a:xfrm rot="-5400000">
              <a:off x="-1751185" y="3417285"/>
              <a:ext cx="3920501" cy="2992224"/>
            </a:xfrm>
            <a:prstGeom prst="rect">
              <a:avLst/>
            </a:prstGeom>
            <a:noFill/>
            <a:ln>
              <a:noFill/>
            </a:ln>
          </p:spPr>
        </p:pic>
        <p:grpSp>
          <p:nvGrpSpPr>
            <p:cNvPr id="803" name="Google Shape;803;p20"/>
            <p:cNvGrpSpPr/>
            <p:nvPr/>
          </p:nvGrpSpPr>
          <p:grpSpPr>
            <a:xfrm rot="-5400000">
              <a:off x="123777" y="4587830"/>
              <a:ext cx="480890" cy="481200"/>
              <a:chOff x="959750" y="3039275"/>
              <a:chExt cx="582050" cy="582425"/>
            </a:xfrm>
          </p:grpSpPr>
          <p:sp>
            <p:nvSpPr>
              <p:cNvPr id="804" name="Google Shape;804;p2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20"/>
            <p:cNvGrpSpPr/>
            <p:nvPr/>
          </p:nvGrpSpPr>
          <p:grpSpPr>
            <a:xfrm rot="-5400000">
              <a:off x="-564590" y="2079321"/>
              <a:ext cx="3153315" cy="5119205"/>
              <a:chOff x="6643701" y="816087"/>
              <a:chExt cx="3153315" cy="5119205"/>
            </a:xfrm>
          </p:grpSpPr>
          <p:sp>
            <p:nvSpPr>
              <p:cNvPr id="812" name="Google Shape;812;p20"/>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20"/>
              <p:cNvGrpSpPr/>
              <p:nvPr/>
            </p:nvGrpSpPr>
            <p:grpSpPr>
              <a:xfrm>
                <a:off x="8062611" y="3503222"/>
                <a:ext cx="134004" cy="134004"/>
                <a:chOff x="8356813" y="1074288"/>
                <a:chExt cx="351900" cy="351900"/>
              </a:xfrm>
            </p:grpSpPr>
            <p:sp>
              <p:nvSpPr>
                <p:cNvPr id="814" name="Google Shape;814;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20"/>
              <p:cNvGrpSpPr/>
              <p:nvPr/>
            </p:nvGrpSpPr>
            <p:grpSpPr>
              <a:xfrm>
                <a:off x="7678536" y="3129397"/>
                <a:ext cx="134004" cy="134004"/>
                <a:chOff x="8356813" y="1074288"/>
                <a:chExt cx="351900" cy="351900"/>
              </a:xfrm>
            </p:grpSpPr>
            <p:sp>
              <p:nvSpPr>
                <p:cNvPr id="817" name="Google Shape;817;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20"/>
              <p:cNvGrpSpPr/>
              <p:nvPr/>
            </p:nvGrpSpPr>
            <p:grpSpPr>
              <a:xfrm>
                <a:off x="8671986" y="2443197"/>
                <a:ext cx="134004" cy="134004"/>
                <a:chOff x="8356813" y="1074288"/>
                <a:chExt cx="351900" cy="351900"/>
              </a:xfrm>
            </p:grpSpPr>
            <p:sp>
              <p:nvSpPr>
                <p:cNvPr id="820" name="Google Shape;820;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2" name="Google Shape;822;p20"/>
            <p:cNvSpPr/>
            <p:nvPr/>
          </p:nvSpPr>
          <p:spPr>
            <a:xfrm>
              <a:off x="-630272" y="2499757"/>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20"/>
            <p:cNvGrpSpPr/>
            <p:nvPr/>
          </p:nvGrpSpPr>
          <p:grpSpPr>
            <a:xfrm rot="-5400000">
              <a:off x="99300" y="3411735"/>
              <a:ext cx="88151" cy="2151709"/>
              <a:chOff x="3054755" y="4367024"/>
              <a:chExt cx="88142" cy="1137387"/>
            </a:xfrm>
          </p:grpSpPr>
          <p:sp>
            <p:nvSpPr>
              <p:cNvPr id="824" name="Google Shape;824;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0"/>
            <p:cNvGrpSpPr/>
            <p:nvPr/>
          </p:nvGrpSpPr>
          <p:grpSpPr>
            <a:xfrm rot="-5400000">
              <a:off x="-28713" y="3651410"/>
              <a:ext cx="88151" cy="2151709"/>
              <a:chOff x="3054755" y="4367024"/>
              <a:chExt cx="88142" cy="1137387"/>
            </a:xfrm>
          </p:grpSpPr>
          <p:sp>
            <p:nvSpPr>
              <p:cNvPr id="827" name="Google Shape;827;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 name="Google Shape;829;p20"/>
          <p:cNvGrpSpPr/>
          <p:nvPr/>
        </p:nvGrpSpPr>
        <p:grpSpPr>
          <a:xfrm rot="-5400000">
            <a:off x="7274810" y="-1067450"/>
            <a:ext cx="3920501" cy="3213899"/>
            <a:chOff x="6643710" y="2822113"/>
            <a:chExt cx="3920501" cy="3213899"/>
          </a:xfrm>
        </p:grpSpPr>
        <p:pic>
          <p:nvPicPr>
            <p:cNvPr id="830" name="Google Shape;830;p20"/>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sp>
          <p:nvSpPr>
            <p:cNvPr id="831" name="Google Shape;831;p20"/>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20"/>
            <p:cNvGrpSpPr/>
            <p:nvPr/>
          </p:nvGrpSpPr>
          <p:grpSpPr>
            <a:xfrm>
              <a:off x="8671987" y="3471620"/>
              <a:ext cx="699928" cy="1651024"/>
              <a:chOff x="8337812" y="3492483"/>
              <a:chExt cx="699928" cy="1651024"/>
            </a:xfrm>
          </p:grpSpPr>
          <p:sp>
            <p:nvSpPr>
              <p:cNvPr id="835" name="Google Shape;835;p20"/>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0"/>
            <p:cNvGrpSpPr/>
            <p:nvPr/>
          </p:nvGrpSpPr>
          <p:grpSpPr>
            <a:xfrm>
              <a:off x="8279400" y="4281138"/>
              <a:ext cx="904666" cy="726121"/>
              <a:chOff x="7945225" y="4302000"/>
              <a:chExt cx="904666" cy="726121"/>
            </a:xfrm>
          </p:grpSpPr>
          <p:sp>
            <p:nvSpPr>
              <p:cNvPr id="839" name="Google Shape;839;p20"/>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3"/>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 name="Google Shape;97;p3"/>
          <p:cNvSpPr txBox="1"/>
          <p:nvPr>
            <p:ph hasCustomPrompt="1" idx="2" type="title"/>
          </p:nvPr>
        </p:nvSpPr>
        <p:spPr>
          <a:xfrm>
            <a:off x="720000" y="1025725"/>
            <a:ext cx="1702500" cy="993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200">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8" name="Google Shape;98;p3"/>
          <p:cNvSpPr txBox="1"/>
          <p:nvPr>
            <p:ph idx="1" type="subTitle"/>
          </p:nvPr>
        </p:nvSpPr>
        <p:spPr>
          <a:xfrm>
            <a:off x="720000" y="3252375"/>
            <a:ext cx="55980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 name="Google Shape;11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 name="Google Shape;13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42" name="Shape 842"/>
        <p:cNvGrpSpPr/>
        <p:nvPr/>
      </p:nvGrpSpPr>
      <p:grpSpPr>
        <a:xfrm>
          <a:off x="0" y="0"/>
          <a:ext cx="0" cy="0"/>
          <a:chOff x="0" y="0"/>
          <a:chExt cx="0" cy="0"/>
        </a:xfrm>
      </p:grpSpPr>
      <p:sp>
        <p:nvSpPr>
          <p:cNvPr id="843" name="Google Shape;84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4" name="Google Shape;844;p21"/>
          <p:cNvSpPr txBox="1"/>
          <p:nvPr>
            <p:ph idx="1" type="body"/>
          </p:nvPr>
        </p:nvSpPr>
        <p:spPr>
          <a:xfrm>
            <a:off x="720000" y="1139550"/>
            <a:ext cx="4528500" cy="69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grpSp>
        <p:nvGrpSpPr>
          <p:cNvPr id="845" name="Google Shape;845;p21"/>
          <p:cNvGrpSpPr/>
          <p:nvPr/>
        </p:nvGrpSpPr>
        <p:grpSpPr>
          <a:xfrm>
            <a:off x="6846993" y="-1382193"/>
            <a:ext cx="4230595" cy="4230595"/>
            <a:chOff x="6597168" y="-1305993"/>
            <a:chExt cx="4230595" cy="4230595"/>
          </a:xfrm>
        </p:grpSpPr>
        <p:sp>
          <p:nvSpPr>
            <p:cNvPr id="846" name="Google Shape;846;p21"/>
            <p:cNvSpPr/>
            <p:nvPr/>
          </p:nvSpPr>
          <p:spPr>
            <a:xfrm flipH="1" rot="-8100000">
              <a:off x="7249845" y="-719557"/>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8355611" y="-2920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8608100" y="703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21"/>
            <p:cNvGrpSpPr/>
            <p:nvPr/>
          </p:nvGrpSpPr>
          <p:grpSpPr>
            <a:xfrm>
              <a:off x="8449011" y="1244697"/>
              <a:ext cx="134100" cy="134100"/>
              <a:chOff x="-1999139" y="3143772"/>
              <a:chExt cx="134100" cy="134100"/>
            </a:xfrm>
          </p:grpSpPr>
          <p:sp>
            <p:nvSpPr>
              <p:cNvPr id="850" name="Google Shape;850;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21"/>
            <p:cNvGrpSpPr/>
            <p:nvPr/>
          </p:nvGrpSpPr>
          <p:grpSpPr>
            <a:xfrm>
              <a:off x="8577286" y="2178484"/>
              <a:ext cx="134100" cy="134100"/>
              <a:chOff x="-1999139" y="3143772"/>
              <a:chExt cx="134100" cy="134100"/>
            </a:xfrm>
          </p:grpSpPr>
          <p:sp>
            <p:nvSpPr>
              <p:cNvPr id="853" name="Google Shape;853;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1"/>
            <p:cNvGrpSpPr/>
            <p:nvPr/>
          </p:nvGrpSpPr>
          <p:grpSpPr>
            <a:xfrm>
              <a:off x="8526386" y="311022"/>
              <a:ext cx="134004" cy="134004"/>
              <a:chOff x="8356813" y="1074288"/>
              <a:chExt cx="351900" cy="351900"/>
            </a:xfrm>
          </p:grpSpPr>
          <p:sp>
            <p:nvSpPr>
              <p:cNvPr id="856" name="Google Shape;856;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8" name="Google Shape;858;p21"/>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859" name="Google Shape;859;p21"/>
          <p:cNvGrpSpPr/>
          <p:nvPr/>
        </p:nvGrpSpPr>
        <p:grpSpPr>
          <a:xfrm rot="5400000">
            <a:off x="-1981527" y="1924690"/>
            <a:ext cx="6191222" cy="6191222"/>
            <a:chOff x="-2825827" y="1271890"/>
            <a:chExt cx="6191222" cy="6191222"/>
          </a:xfrm>
        </p:grpSpPr>
        <p:pic>
          <p:nvPicPr>
            <p:cNvPr id="860" name="Google Shape;860;p21"/>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861" name="Google Shape;861;p21"/>
            <p:cNvGrpSpPr/>
            <p:nvPr/>
          </p:nvGrpSpPr>
          <p:grpSpPr>
            <a:xfrm>
              <a:off x="-2825827" y="1271890"/>
              <a:ext cx="6191222" cy="6191222"/>
              <a:chOff x="-2825827" y="1271890"/>
              <a:chExt cx="6191222" cy="6191222"/>
            </a:xfrm>
          </p:grpSpPr>
          <p:sp>
            <p:nvSpPr>
              <p:cNvPr id="862" name="Google Shape;862;p21"/>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1"/>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21"/>
              <p:cNvGrpSpPr/>
              <p:nvPr/>
            </p:nvGrpSpPr>
            <p:grpSpPr>
              <a:xfrm rot="10800000">
                <a:off x="384881" y="3042905"/>
                <a:ext cx="134100" cy="134100"/>
                <a:chOff x="-1999139" y="3143772"/>
                <a:chExt cx="134100" cy="134100"/>
              </a:xfrm>
            </p:grpSpPr>
            <p:sp>
              <p:nvSpPr>
                <p:cNvPr id="865" name="Google Shape;865;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1"/>
              <p:cNvGrpSpPr/>
              <p:nvPr/>
            </p:nvGrpSpPr>
            <p:grpSpPr>
              <a:xfrm rot="10800000">
                <a:off x="146106" y="3710980"/>
                <a:ext cx="134100" cy="134100"/>
                <a:chOff x="-1999139" y="3143772"/>
                <a:chExt cx="134100" cy="134100"/>
              </a:xfrm>
            </p:grpSpPr>
            <p:sp>
              <p:nvSpPr>
                <p:cNvPr id="868" name="Google Shape;868;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1"/>
              <p:cNvGrpSpPr/>
              <p:nvPr/>
            </p:nvGrpSpPr>
            <p:grpSpPr>
              <a:xfrm>
                <a:off x="-102297" y="3780153"/>
                <a:ext cx="939901" cy="2449421"/>
                <a:chOff x="-102297" y="3780153"/>
                <a:chExt cx="939901" cy="2449421"/>
              </a:xfrm>
            </p:grpSpPr>
            <p:sp>
              <p:nvSpPr>
                <p:cNvPr id="871" name="Google Shape;871;p21"/>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21"/>
                <p:cNvGrpSpPr/>
                <p:nvPr/>
              </p:nvGrpSpPr>
              <p:grpSpPr>
                <a:xfrm rot="10800000">
                  <a:off x="532825" y="5492502"/>
                  <a:ext cx="134004" cy="134004"/>
                  <a:chOff x="8356813" y="1074288"/>
                  <a:chExt cx="351900" cy="351900"/>
                </a:xfrm>
              </p:grpSpPr>
              <p:sp>
                <p:nvSpPr>
                  <p:cNvPr id="874" name="Google Shape;874;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876" name="Shape 876"/>
        <p:cNvGrpSpPr/>
        <p:nvPr/>
      </p:nvGrpSpPr>
      <p:grpSpPr>
        <a:xfrm>
          <a:off x="0" y="0"/>
          <a:ext cx="0" cy="0"/>
          <a:chOff x="0" y="0"/>
          <a:chExt cx="0" cy="0"/>
        </a:xfrm>
      </p:grpSpPr>
      <p:grpSp>
        <p:nvGrpSpPr>
          <p:cNvPr id="877" name="Google Shape;877;p22"/>
          <p:cNvGrpSpPr/>
          <p:nvPr/>
        </p:nvGrpSpPr>
        <p:grpSpPr>
          <a:xfrm>
            <a:off x="4582521" y="2433470"/>
            <a:ext cx="5022035" cy="4764449"/>
            <a:chOff x="4571996" y="2268220"/>
            <a:chExt cx="5022035" cy="4764449"/>
          </a:xfrm>
        </p:grpSpPr>
        <p:pic>
          <p:nvPicPr>
            <p:cNvPr id="878" name="Google Shape;878;p22"/>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879" name="Google Shape;879;p22"/>
            <p:cNvGrpSpPr/>
            <p:nvPr/>
          </p:nvGrpSpPr>
          <p:grpSpPr>
            <a:xfrm rot="10800000">
              <a:off x="4571996" y="2268220"/>
              <a:ext cx="5022035" cy="4764449"/>
              <a:chOff x="-494406" y="-1584825"/>
              <a:chExt cx="4397193" cy="4171657"/>
            </a:xfrm>
          </p:grpSpPr>
          <p:grpSp>
            <p:nvGrpSpPr>
              <p:cNvPr id="880" name="Google Shape;880;p22"/>
              <p:cNvGrpSpPr/>
              <p:nvPr/>
            </p:nvGrpSpPr>
            <p:grpSpPr>
              <a:xfrm>
                <a:off x="245875" y="-51824"/>
                <a:ext cx="208200" cy="1824700"/>
                <a:chOff x="1040050" y="3812126"/>
                <a:chExt cx="208200" cy="1824700"/>
              </a:xfrm>
            </p:grpSpPr>
            <p:sp>
              <p:nvSpPr>
                <p:cNvPr id="881" name="Google Shape;881;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22"/>
              <p:cNvGrpSpPr/>
              <p:nvPr/>
            </p:nvGrpSpPr>
            <p:grpSpPr>
              <a:xfrm rot="-8100000">
                <a:off x="540898" y="-1172741"/>
                <a:ext cx="2552124" cy="3347490"/>
                <a:chOff x="2976325" y="908175"/>
                <a:chExt cx="4028179" cy="5283555"/>
              </a:xfrm>
            </p:grpSpPr>
            <p:sp>
              <p:nvSpPr>
                <p:cNvPr id="884" name="Google Shape;884;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22"/>
              <p:cNvGrpSpPr/>
              <p:nvPr/>
            </p:nvGrpSpPr>
            <p:grpSpPr>
              <a:xfrm>
                <a:off x="-1" y="621223"/>
                <a:ext cx="699940" cy="478601"/>
                <a:chOff x="39722" y="4349021"/>
                <a:chExt cx="1061964" cy="726143"/>
              </a:xfrm>
            </p:grpSpPr>
            <p:grpSp>
              <p:nvGrpSpPr>
                <p:cNvPr id="888" name="Google Shape;888;p22"/>
                <p:cNvGrpSpPr/>
                <p:nvPr/>
              </p:nvGrpSpPr>
              <p:grpSpPr>
                <a:xfrm rot="2700000">
                  <a:off x="140502" y="4460924"/>
                  <a:ext cx="524584" cy="502337"/>
                  <a:chOff x="1189791" y="-1767331"/>
                  <a:chExt cx="904284" cy="865933"/>
                </a:xfrm>
              </p:grpSpPr>
              <p:sp>
                <p:nvSpPr>
                  <p:cNvPr id="889" name="Google Shape;88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22"/>
                  <p:cNvGrpSpPr/>
                  <p:nvPr/>
                </p:nvGrpSpPr>
                <p:grpSpPr>
                  <a:xfrm>
                    <a:off x="1232795" y="-1740829"/>
                    <a:ext cx="717621" cy="717392"/>
                    <a:chOff x="1483457" y="3953671"/>
                    <a:chExt cx="717621" cy="717392"/>
                  </a:xfrm>
                </p:grpSpPr>
                <p:sp>
                  <p:nvSpPr>
                    <p:cNvPr id="891" name="Google Shape;89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6" name="Google Shape;89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2"/>
              <p:cNvGrpSpPr/>
              <p:nvPr/>
            </p:nvGrpSpPr>
            <p:grpSpPr>
              <a:xfrm>
                <a:off x="955673" y="11"/>
                <a:ext cx="592576" cy="405260"/>
                <a:chOff x="39722" y="4349021"/>
                <a:chExt cx="1061964" cy="726143"/>
              </a:xfrm>
            </p:grpSpPr>
            <p:grpSp>
              <p:nvGrpSpPr>
                <p:cNvPr id="898" name="Google Shape;898;p22"/>
                <p:cNvGrpSpPr/>
                <p:nvPr/>
              </p:nvGrpSpPr>
              <p:grpSpPr>
                <a:xfrm rot="2700000">
                  <a:off x="140502" y="4460924"/>
                  <a:ext cx="524584" cy="502337"/>
                  <a:chOff x="1189791" y="-1767331"/>
                  <a:chExt cx="904284" cy="865933"/>
                </a:xfrm>
              </p:grpSpPr>
              <p:sp>
                <p:nvSpPr>
                  <p:cNvPr id="899" name="Google Shape;89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22"/>
                  <p:cNvGrpSpPr/>
                  <p:nvPr/>
                </p:nvGrpSpPr>
                <p:grpSpPr>
                  <a:xfrm>
                    <a:off x="1232795" y="-1740829"/>
                    <a:ext cx="717621" cy="717392"/>
                    <a:chOff x="1483457" y="3953671"/>
                    <a:chExt cx="717621" cy="717392"/>
                  </a:xfrm>
                </p:grpSpPr>
                <p:sp>
                  <p:nvSpPr>
                    <p:cNvPr id="901" name="Google Shape;90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6" name="Google Shape;90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22"/>
              <p:cNvGrpSpPr/>
              <p:nvPr/>
            </p:nvGrpSpPr>
            <p:grpSpPr>
              <a:xfrm>
                <a:off x="441574" y="-36652"/>
                <a:ext cx="699940" cy="478601"/>
                <a:chOff x="39722" y="4349021"/>
                <a:chExt cx="1061964" cy="726143"/>
              </a:xfrm>
            </p:grpSpPr>
            <p:grpSp>
              <p:nvGrpSpPr>
                <p:cNvPr id="908" name="Google Shape;908;p22"/>
                <p:cNvGrpSpPr/>
                <p:nvPr/>
              </p:nvGrpSpPr>
              <p:grpSpPr>
                <a:xfrm rot="2700000">
                  <a:off x="140502" y="4460924"/>
                  <a:ext cx="524584" cy="502337"/>
                  <a:chOff x="1189791" y="-1767331"/>
                  <a:chExt cx="904284" cy="865933"/>
                </a:xfrm>
              </p:grpSpPr>
              <p:sp>
                <p:nvSpPr>
                  <p:cNvPr id="909" name="Google Shape;90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22"/>
                  <p:cNvGrpSpPr/>
                  <p:nvPr/>
                </p:nvGrpSpPr>
                <p:grpSpPr>
                  <a:xfrm>
                    <a:off x="1232795" y="-1740829"/>
                    <a:ext cx="717621" cy="717392"/>
                    <a:chOff x="1483457" y="3953671"/>
                    <a:chExt cx="717621" cy="717392"/>
                  </a:xfrm>
                </p:grpSpPr>
                <p:sp>
                  <p:nvSpPr>
                    <p:cNvPr id="911" name="Google Shape;91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6" name="Google Shape;91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22"/>
              <p:cNvGrpSpPr/>
              <p:nvPr/>
            </p:nvGrpSpPr>
            <p:grpSpPr>
              <a:xfrm>
                <a:off x="-494406" y="-252396"/>
                <a:ext cx="1741563" cy="1288563"/>
                <a:chOff x="-494406" y="-252396"/>
                <a:chExt cx="1741563" cy="1288563"/>
              </a:xfrm>
            </p:grpSpPr>
            <p:sp>
              <p:nvSpPr>
                <p:cNvPr id="918" name="Google Shape;91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0" name="Google Shape;920;p22"/>
            <p:cNvGrpSpPr/>
            <p:nvPr/>
          </p:nvGrpSpPr>
          <p:grpSpPr>
            <a:xfrm>
              <a:off x="5643425" y="4968525"/>
              <a:ext cx="439200" cy="439100"/>
              <a:chOff x="1101075" y="2142375"/>
              <a:chExt cx="439200" cy="439100"/>
            </a:xfrm>
          </p:grpSpPr>
          <p:sp>
            <p:nvSpPr>
              <p:cNvPr id="921" name="Google Shape;921;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3" name="Google Shape;92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4" name="Google Shape;924;p22"/>
          <p:cNvSpPr txBox="1"/>
          <p:nvPr>
            <p:ph idx="1" type="body"/>
          </p:nvPr>
        </p:nvSpPr>
        <p:spPr>
          <a:xfrm>
            <a:off x="720000" y="1139550"/>
            <a:ext cx="4290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925" name="Google Shape;925;p22"/>
          <p:cNvSpPr txBox="1"/>
          <p:nvPr>
            <p:ph idx="2" type="body"/>
          </p:nvPr>
        </p:nvSpPr>
        <p:spPr>
          <a:xfrm>
            <a:off x="5249025" y="1139550"/>
            <a:ext cx="3174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grpSp>
        <p:nvGrpSpPr>
          <p:cNvPr id="926" name="Google Shape;926;p22"/>
          <p:cNvGrpSpPr/>
          <p:nvPr/>
        </p:nvGrpSpPr>
        <p:grpSpPr>
          <a:xfrm>
            <a:off x="-913829" y="-2335097"/>
            <a:ext cx="5022161" cy="4764814"/>
            <a:chOff x="-837629" y="-2258897"/>
            <a:chExt cx="5022161" cy="4764814"/>
          </a:xfrm>
        </p:grpSpPr>
        <p:grpSp>
          <p:nvGrpSpPr>
            <p:cNvPr id="927" name="Google Shape;927;p22"/>
            <p:cNvGrpSpPr/>
            <p:nvPr/>
          </p:nvGrpSpPr>
          <p:grpSpPr>
            <a:xfrm>
              <a:off x="-837629" y="-736613"/>
              <a:ext cx="1989039" cy="1471668"/>
              <a:chOff x="-494406" y="-252396"/>
              <a:chExt cx="1741563" cy="1288563"/>
            </a:xfrm>
          </p:grpSpPr>
          <p:sp>
            <p:nvSpPr>
              <p:cNvPr id="928" name="Google Shape;92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22"/>
            <p:cNvGrpSpPr/>
            <p:nvPr/>
          </p:nvGrpSpPr>
          <p:grpSpPr>
            <a:xfrm rot="-8100000">
              <a:off x="344623" y="-1788220"/>
              <a:ext cx="2915004" cy="3823461"/>
              <a:chOff x="2976325" y="908175"/>
              <a:chExt cx="4028179" cy="5283555"/>
            </a:xfrm>
          </p:grpSpPr>
          <p:sp>
            <p:nvSpPr>
              <p:cNvPr id="931" name="Google Shape;931;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2"/>
            <p:cNvGrpSpPr/>
            <p:nvPr/>
          </p:nvGrpSpPr>
          <p:grpSpPr>
            <a:xfrm>
              <a:off x="-272968" y="261330"/>
              <a:ext cx="799446" cy="546640"/>
              <a:chOff x="39722" y="4349021"/>
              <a:chExt cx="1061964" cy="726143"/>
            </a:xfrm>
          </p:grpSpPr>
          <p:grpSp>
            <p:nvGrpSpPr>
              <p:cNvPr id="935" name="Google Shape;935;p22"/>
              <p:cNvGrpSpPr/>
              <p:nvPr/>
            </p:nvGrpSpPr>
            <p:grpSpPr>
              <a:xfrm rot="2700000">
                <a:off x="140502" y="4460924"/>
                <a:ext cx="524584" cy="502337"/>
                <a:chOff x="1189791" y="-1767331"/>
                <a:chExt cx="904284" cy="865933"/>
              </a:xfrm>
            </p:grpSpPr>
            <p:sp>
              <p:nvSpPr>
                <p:cNvPr id="936" name="Google Shape;936;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22"/>
                <p:cNvGrpSpPr/>
                <p:nvPr/>
              </p:nvGrpSpPr>
              <p:grpSpPr>
                <a:xfrm>
                  <a:off x="1232795" y="-1740829"/>
                  <a:ext cx="717621" cy="717392"/>
                  <a:chOff x="1483457" y="3953671"/>
                  <a:chExt cx="717621" cy="717392"/>
                </a:xfrm>
              </p:grpSpPr>
              <p:sp>
                <p:nvSpPr>
                  <p:cNvPr id="938" name="Google Shape;938;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3" name="Google Shape;943;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4" name="Google Shape;944;p22"/>
          <p:cNvGrpSpPr/>
          <p:nvPr/>
        </p:nvGrpSpPr>
        <p:grpSpPr>
          <a:xfrm>
            <a:off x="-224248" y="3297090"/>
            <a:ext cx="605804" cy="2417785"/>
            <a:chOff x="-224248" y="3297090"/>
            <a:chExt cx="605804" cy="2417785"/>
          </a:xfrm>
        </p:grpSpPr>
        <p:grpSp>
          <p:nvGrpSpPr>
            <p:cNvPr id="945" name="Google Shape;945;p22"/>
            <p:cNvGrpSpPr/>
            <p:nvPr/>
          </p:nvGrpSpPr>
          <p:grpSpPr>
            <a:xfrm>
              <a:off x="143770" y="3630885"/>
              <a:ext cx="237785" cy="2083990"/>
              <a:chOff x="1040050" y="3812126"/>
              <a:chExt cx="208200" cy="1824700"/>
            </a:xfrm>
          </p:grpSpPr>
          <p:sp>
            <p:nvSpPr>
              <p:cNvPr id="946" name="Google Shape;946;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22"/>
            <p:cNvGrpSpPr/>
            <p:nvPr/>
          </p:nvGrpSpPr>
          <p:grpSpPr>
            <a:xfrm rot="10800000">
              <a:off x="-224248" y="3297090"/>
              <a:ext cx="439200" cy="439100"/>
              <a:chOff x="1101075" y="2142375"/>
              <a:chExt cx="439200" cy="439100"/>
            </a:xfrm>
          </p:grpSpPr>
          <p:sp>
            <p:nvSpPr>
              <p:cNvPr id="949" name="Google Shape;949;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1" name="Google Shape;951;p22"/>
          <p:cNvGrpSpPr/>
          <p:nvPr/>
        </p:nvGrpSpPr>
        <p:grpSpPr>
          <a:xfrm>
            <a:off x="3585480" y="-1456810"/>
            <a:ext cx="3681465" cy="2759625"/>
            <a:chOff x="3585480" y="-1380610"/>
            <a:chExt cx="3681465" cy="2759625"/>
          </a:xfrm>
        </p:grpSpPr>
        <p:pic>
          <p:nvPicPr>
            <p:cNvPr id="952" name="Google Shape;952;p22"/>
            <p:cNvPicPr preferRelativeResize="0"/>
            <p:nvPr/>
          </p:nvPicPr>
          <p:blipFill rotWithShape="1">
            <a:blip r:embed="rId2">
              <a:alphaModFix/>
            </a:blip>
            <a:srcRect b="26177" l="16960" r="7121" t="24718"/>
            <a:stretch/>
          </p:blipFill>
          <p:spPr>
            <a:xfrm flipH="1" rot="10800000">
              <a:off x="3585480" y="-1380610"/>
              <a:ext cx="3615750" cy="2759625"/>
            </a:xfrm>
            <a:prstGeom prst="rect">
              <a:avLst/>
            </a:prstGeom>
            <a:noFill/>
            <a:ln>
              <a:noFill/>
            </a:ln>
          </p:spPr>
        </p:pic>
        <p:grpSp>
          <p:nvGrpSpPr>
            <p:cNvPr id="953" name="Google Shape;953;p22"/>
            <p:cNvGrpSpPr/>
            <p:nvPr/>
          </p:nvGrpSpPr>
          <p:grpSpPr>
            <a:xfrm>
              <a:off x="6590156" y="-232440"/>
              <a:ext cx="676790" cy="462843"/>
              <a:chOff x="39722" y="4349021"/>
              <a:chExt cx="1061964" cy="726143"/>
            </a:xfrm>
          </p:grpSpPr>
          <p:grpSp>
            <p:nvGrpSpPr>
              <p:cNvPr id="954" name="Google Shape;954;p22"/>
              <p:cNvGrpSpPr/>
              <p:nvPr/>
            </p:nvGrpSpPr>
            <p:grpSpPr>
              <a:xfrm rot="2700000">
                <a:off x="140502" y="4460924"/>
                <a:ext cx="524584" cy="502337"/>
                <a:chOff x="1189791" y="-1767331"/>
                <a:chExt cx="904284" cy="865933"/>
              </a:xfrm>
            </p:grpSpPr>
            <p:sp>
              <p:nvSpPr>
                <p:cNvPr id="955" name="Google Shape;95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22"/>
                <p:cNvGrpSpPr/>
                <p:nvPr/>
              </p:nvGrpSpPr>
              <p:grpSpPr>
                <a:xfrm>
                  <a:off x="1232795" y="-1740829"/>
                  <a:ext cx="717621" cy="717392"/>
                  <a:chOff x="1483457" y="3953671"/>
                  <a:chExt cx="717621" cy="717392"/>
                </a:xfrm>
              </p:grpSpPr>
              <p:sp>
                <p:nvSpPr>
                  <p:cNvPr id="957" name="Google Shape;95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2" name="Google Shape;96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22"/>
            <p:cNvGrpSpPr/>
            <p:nvPr/>
          </p:nvGrpSpPr>
          <p:grpSpPr>
            <a:xfrm>
              <a:off x="6003005" y="-274104"/>
              <a:ext cx="799446" cy="546640"/>
              <a:chOff x="39722" y="4349021"/>
              <a:chExt cx="1061964" cy="726143"/>
            </a:xfrm>
          </p:grpSpPr>
          <p:grpSp>
            <p:nvGrpSpPr>
              <p:cNvPr id="964" name="Google Shape;964;p22"/>
              <p:cNvGrpSpPr/>
              <p:nvPr/>
            </p:nvGrpSpPr>
            <p:grpSpPr>
              <a:xfrm rot="2700000">
                <a:off x="140502" y="4460924"/>
                <a:ext cx="524584" cy="502337"/>
                <a:chOff x="1189791" y="-1767331"/>
                <a:chExt cx="904284" cy="865933"/>
              </a:xfrm>
            </p:grpSpPr>
            <p:sp>
              <p:nvSpPr>
                <p:cNvPr id="965" name="Google Shape;96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22"/>
                <p:cNvGrpSpPr/>
                <p:nvPr/>
              </p:nvGrpSpPr>
              <p:grpSpPr>
                <a:xfrm>
                  <a:off x="1232795" y="-1740829"/>
                  <a:ext cx="717621" cy="717392"/>
                  <a:chOff x="1483457" y="3953671"/>
                  <a:chExt cx="717621" cy="717392"/>
                </a:xfrm>
              </p:grpSpPr>
              <p:sp>
                <p:nvSpPr>
                  <p:cNvPr id="967" name="Google Shape;96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2" name="Google Shape;97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73" name="Shape 973"/>
        <p:cNvGrpSpPr/>
        <p:nvPr/>
      </p:nvGrpSpPr>
      <p:grpSpPr>
        <a:xfrm>
          <a:off x="0" y="0"/>
          <a:ext cx="0" cy="0"/>
          <a:chOff x="0" y="0"/>
          <a:chExt cx="0" cy="0"/>
        </a:xfrm>
      </p:grpSpPr>
      <p:sp>
        <p:nvSpPr>
          <p:cNvPr id="974" name="Google Shape;97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5" name="Google Shape;975;p23"/>
          <p:cNvSpPr txBox="1"/>
          <p:nvPr>
            <p:ph idx="1" type="subTitle"/>
          </p:nvPr>
        </p:nvSpPr>
        <p:spPr>
          <a:xfrm>
            <a:off x="713225" y="2041525"/>
            <a:ext cx="55785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6" name="Google Shape;976;p23"/>
          <p:cNvSpPr txBox="1"/>
          <p:nvPr>
            <p:ph idx="2" type="subTitle"/>
          </p:nvPr>
        </p:nvSpPr>
        <p:spPr>
          <a:xfrm>
            <a:off x="713225" y="3366650"/>
            <a:ext cx="5578500" cy="64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7" name="Google Shape;977;p23"/>
          <p:cNvSpPr txBox="1"/>
          <p:nvPr>
            <p:ph idx="3" type="subTitle"/>
          </p:nvPr>
        </p:nvSpPr>
        <p:spPr>
          <a:xfrm>
            <a:off x="713225" y="167940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78" name="Google Shape;978;p23"/>
          <p:cNvSpPr txBox="1"/>
          <p:nvPr>
            <p:ph idx="4" type="subTitle"/>
          </p:nvPr>
        </p:nvSpPr>
        <p:spPr>
          <a:xfrm>
            <a:off x="713225" y="304055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979" name="Google Shape;979;p23"/>
          <p:cNvGrpSpPr/>
          <p:nvPr/>
        </p:nvGrpSpPr>
        <p:grpSpPr>
          <a:xfrm flipH="1" rot="-5400000">
            <a:off x="6239121" y="1032770"/>
            <a:ext cx="5022035" cy="4764449"/>
            <a:chOff x="4571996" y="2268220"/>
            <a:chExt cx="5022035" cy="4764449"/>
          </a:xfrm>
        </p:grpSpPr>
        <p:pic>
          <p:nvPicPr>
            <p:cNvPr id="980" name="Google Shape;980;p23"/>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8" name="Google Shape;99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8" name="Google Shape;100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8" name="Google Shape;101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25" name="Google Shape;1025;p23"/>
          <p:cNvPicPr preferRelativeResize="0"/>
          <p:nvPr/>
        </p:nvPicPr>
        <p:blipFill rotWithShape="1">
          <a:blip r:embed="rId2">
            <a:alphaModFix/>
          </a:blip>
          <a:srcRect b="26177" l="16960" r="7121" t="24718"/>
          <a:stretch/>
        </p:blipFill>
        <p:spPr>
          <a:xfrm rot="5400000">
            <a:off x="-1432850" y="882950"/>
            <a:ext cx="2441950" cy="1863749"/>
          </a:xfrm>
          <a:prstGeom prst="rect">
            <a:avLst/>
          </a:prstGeom>
          <a:noFill/>
          <a:ln>
            <a:noFill/>
          </a:ln>
        </p:spPr>
      </p:pic>
      <p:grpSp>
        <p:nvGrpSpPr>
          <p:cNvPr id="1026" name="Google Shape;1026;p23"/>
          <p:cNvGrpSpPr/>
          <p:nvPr/>
        </p:nvGrpSpPr>
        <p:grpSpPr>
          <a:xfrm rot="10800000">
            <a:off x="6045700" y="237976"/>
            <a:ext cx="4558967" cy="134100"/>
            <a:chOff x="796100" y="3019701"/>
            <a:chExt cx="4558967" cy="134100"/>
          </a:xfrm>
        </p:grpSpPr>
        <p:sp>
          <p:nvSpPr>
            <p:cNvPr id="1027" name="Google Shape;1027;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8" name="Google Shape;1028;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29" name="Google Shape;1029;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23"/>
          <p:cNvGrpSpPr/>
          <p:nvPr/>
        </p:nvGrpSpPr>
        <p:grpSpPr>
          <a:xfrm>
            <a:off x="-1143750" y="3925887"/>
            <a:ext cx="4558967" cy="1517787"/>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3"/>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3"/>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3"/>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4" name="Google Shape;1044;p23"/>
            <p:cNvSpPr/>
            <p:nvPr/>
          </p:nvSpPr>
          <p:spPr>
            <a:xfrm rot="-5400000">
              <a:off x="362395"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48" name="Google Shape;1048;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49"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24"/>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6" name="Google Shape;1056;p2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57" name="Google Shape;1057;p2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8" name="Google Shape;1058;p24"/>
          <p:cNvSpPr txBox="1"/>
          <p:nvPr>
            <p:ph idx="1" type="subTitle"/>
          </p:nvPr>
        </p:nvSpPr>
        <p:spPr>
          <a:xfrm>
            <a:off x="720000"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9" name="Google Shape;1059;p24"/>
          <p:cNvSpPr txBox="1"/>
          <p:nvPr>
            <p:ph idx="2" type="subTitle"/>
          </p:nvPr>
        </p:nvSpPr>
        <p:spPr>
          <a:xfrm>
            <a:off x="3584484"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0" name="Google Shape;1060;p24"/>
          <p:cNvSpPr txBox="1"/>
          <p:nvPr>
            <p:ph idx="3" type="subTitle"/>
          </p:nvPr>
        </p:nvSpPr>
        <p:spPr>
          <a:xfrm>
            <a:off x="6448975"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1" name="Google Shape;106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2" name="Google Shape;1062;p24"/>
          <p:cNvSpPr txBox="1"/>
          <p:nvPr>
            <p:ph idx="4" type="subTitle"/>
          </p:nvPr>
        </p:nvSpPr>
        <p:spPr>
          <a:xfrm>
            <a:off x="720000"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3" name="Google Shape;1063;p24"/>
          <p:cNvSpPr txBox="1"/>
          <p:nvPr>
            <p:ph idx="5" type="subTitle"/>
          </p:nvPr>
        </p:nvSpPr>
        <p:spPr>
          <a:xfrm>
            <a:off x="3584483"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4" name="Google Shape;1064;p24"/>
          <p:cNvSpPr txBox="1"/>
          <p:nvPr>
            <p:ph idx="6" type="subTitle"/>
          </p:nvPr>
        </p:nvSpPr>
        <p:spPr>
          <a:xfrm>
            <a:off x="6448972"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6873793" y="23394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b="26177" l="16960" r="7121" t="24718"/>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4"/>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24"/>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4"/>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24"/>
            <p:cNvGrpSpPr/>
            <p:nvPr/>
          </p:nvGrpSpPr>
          <p:grpSpPr>
            <a:xfrm flipH="1" rot="-2700000">
              <a:off x="-216370" y="1084101"/>
              <a:ext cx="708093" cy="708493"/>
              <a:chOff x="3678700" y="407275"/>
              <a:chExt cx="708100" cy="708500"/>
            </a:xfrm>
          </p:grpSpPr>
          <p:sp>
            <p:nvSpPr>
              <p:cNvPr id="1104" name="Google Shape;1104;p2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111" name="Shape 1111"/>
        <p:cNvGrpSpPr/>
        <p:nvPr/>
      </p:nvGrpSpPr>
      <p:grpSpPr>
        <a:xfrm>
          <a:off x="0" y="0"/>
          <a:ext cx="0" cy="0"/>
          <a:chOff x="0" y="0"/>
          <a:chExt cx="0" cy="0"/>
        </a:xfrm>
      </p:grpSpPr>
      <p:sp>
        <p:nvSpPr>
          <p:cNvPr id="1112" name="Google Shape;1112;p25"/>
          <p:cNvSpPr txBox="1"/>
          <p:nvPr>
            <p:ph idx="1" type="subTitle"/>
          </p:nvPr>
        </p:nvSpPr>
        <p:spPr>
          <a:xfrm>
            <a:off x="720000"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3" name="Google Shape;1113;p25"/>
          <p:cNvSpPr txBox="1"/>
          <p:nvPr>
            <p:ph idx="2" type="subTitle"/>
          </p:nvPr>
        </p:nvSpPr>
        <p:spPr>
          <a:xfrm>
            <a:off x="3584484"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4" name="Google Shape;1114;p25"/>
          <p:cNvSpPr txBox="1"/>
          <p:nvPr>
            <p:ph idx="3" type="subTitle"/>
          </p:nvPr>
        </p:nvSpPr>
        <p:spPr>
          <a:xfrm>
            <a:off x="6448975"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5" name="Google Shape;111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6" name="Google Shape;1116;p25"/>
          <p:cNvSpPr txBox="1"/>
          <p:nvPr>
            <p:ph idx="4" type="subTitle"/>
          </p:nvPr>
        </p:nvSpPr>
        <p:spPr>
          <a:xfrm>
            <a:off x="720000"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7" name="Google Shape;1117;p25"/>
          <p:cNvSpPr txBox="1"/>
          <p:nvPr>
            <p:ph idx="5" type="subTitle"/>
          </p:nvPr>
        </p:nvSpPr>
        <p:spPr>
          <a:xfrm>
            <a:off x="3584483"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8" name="Google Shape;1118;p25"/>
          <p:cNvSpPr txBox="1"/>
          <p:nvPr>
            <p:ph idx="6" type="subTitle"/>
          </p:nvPr>
        </p:nvSpPr>
        <p:spPr>
          <a:xfrm>
            <a:off x="6448972"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9" name="Google Shape;1119;p25"/>
          <p:cNvSpPr/>
          <p:nvPr>
            <p:ph idx="7" type="pic"/>
          </p:nvPr>
        </p:nvSpPr>
        <p:spPr>
          <a:xfrm>
            <a:off x="720000" y="1236800"/>
            <a:ext cx="1981800" cy="1662300"/>
          </a:xfrm>
          <a:prstGeom prst="snip1Rect">
            <a:avLst>
              <a:gd fmla="val 16667" name="adj"/>
            </a:avLst>
          </a:prstGeom>
          <a:noFill/>
          <a:ln>
            <a:noFill/>
          </a:ln>
        </p:spPr>
      </p:sp>
      <p:sp>
        <p:nvSpPr>
          <p:cNvPr id="1120" name="Google Shape;1120;p25"/>
          <p:cNvSpPr/>
          <p:nvPr>
            <p:ph idx="8" type="pic"/>
          </p:nvPr>
        </p:nvSpPr>
        <p:spPr>
          <a:xfrm>
            <a:off x="3584475" y="1236800"/>
            <a:ext cx="1981800" cy="1662300"/>
          </a:xfrm>
          <a:prstGeom prst="snip1Rect">
            <a:avLst>
              <a:gd fmla="val 16667" name="adj"/>
            </a:avLst>
          </a:prstGeom>
          <a:noFill/>
          <a:ln>
            <a:noFill/>
          </a:ln>
        </p:spPr>
      </p:sp>
      <p:sp>
        <p:nvSpPr>
          <p:cNvPr id="1121" name="Google Shape;1121;p25"/>
          <p:cNvSpPr/>
          <p:nvPr>
            <p:ph idx="9" type="pic"/>
          </p:nvPr>
        </p:nvSpPr>
        <p:spPr>
          <a:xfrm>
            <a:off x="6448950" y="1236800"/>
            <a:ext cx="1981800" cy="1662300"/>
          </a:xfrm>
          <a:prstGeom prst="snip1Rect">
            <a:avLst>
              <a:gd fmla="val 16667" name="adj"/>
            </a:avLst>
          </a:prstGeom>
          <a:noFill/>
          <a:ln>
            <a:noFill/>
          </a:ln>
        </p:spPr>
      </p:sp>
      <p:grpSp>
        <p:nvGrpSpPr>
          <p:cNvPr id="1122" name="Google Shape;1122;p25"/>
          <p:cNvGrpSpPr/>
          <p:nvPr/>
        </p:nvGrpSpPr>
        <p:grpSpPr>
          <a:xfrm>
            <a:off x="-928041" y="3925887"/>
            <a:ext cx="2833357" cy="1517787"/>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6" name="Google Shape;1136;p25"/>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25"/>
          <p:cNvGrpSpPr/>
          <p:nvPr/>
        </p:nvGrpSpPr>
        <p:grpSpPr>
          <a:xfrm>
            <a:off x="6400125" y="-1754449"/>
            <a:ext cx="4189199" cy="3065874"/>
            <a:chOff x="6171525" y="-1678249"/>
            <a:chExt cx="4189199" cy="3065874"/>
          </a:xfrm>
        </p:grpSpPr>
        <p:sp>
          <p:nvSpPr>
            <p:cNvPr id="1138" name="Google Shape;1138;p25"/>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25"/>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7" name="Google Shape;1157;p25"/>
          <p:cNvGrpSpPr/>
          <p:nvPr/>
        </p:nvGrpSpPr>
        <p:grpSpPr>
          <a:xfrm rot="2700000">
            <a:off x="8945322" y="2352177"/>
            <a:ext cx="439196" cy="439096"/>
            <a:chOff x="1101075" y="2142375"/>
            <a:chExt cx="439200" cy="439100"/>
          </a:xfrm>
        </p:grpSpPr>
        <p:sp>
          <p:nvSpPr>
            <p:cNvPr id="1158" name="Google Shape;1158;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25"/>
          <p:cNvGrpSpPr/>
          <p:nvPr/>
        </p:nvGrpSpPr>
        <p:grpSpPr>
          <a:xfrm rot="10800000">
            <a:off x="4995775" y="180626"/>
            <a:ext cx="4558967" cy="134100"/>
            <a:chOff x="796100" y="3019701"/>
            <a:chExt cx="4558967" cy="134100"/>
          </a:xfrm>
        </p:grpSpPr>
        <p:sp>
          <p:nvSpPr>
            <p:cNvPr id="1161" name="Google Shape;1161;p2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2" name="Google Shape;1162;p2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163" name="Google Shape;1163;p2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64" name="Shape 1164"/>
        <p:cNvGrpSpPr/>
        <p:nvPr/>
      </p:nvGrpSpPr>
      <p:grpSpPr>
        <a:xfrm>
          <a:off x="0" y="0"/>
          <a:ext cx="0" cy="0"/>
          <a:chOff x="0" y="0"/>
          <a:chExt cx="0" cy="0"/>
        </a:xfrm>
      </p:grpSpPr>
      <p:sp>
        <p:nvSpPr>
          <p:cNvPr id="1165" name="Google Shape;116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6" name="Google Shape;1166;p26"/>
          <p:cNvSpPr txBox="1"/>
          <p:nvPr>
            <p:ph idx="1" type="subTitle"/>
          </p:nvPr>
        </p:nvSpPr>
        <p:spPr>
          <a:xfrm>
            <a:off x="1804750"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7" name="Google Shape;1167;p26"/>
          <p:cNvSpPr txBox="1"/>
          <p:nvPr>
            <p:ph idx="2" type="subTitle"/>
          </p:nvPr>
        </p:nvSpPr>
        <p:spPr>
          <a:xfrm>
            <a:off x="5237152"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8" name="Google Shape;1168;p26"/>
          <p:cNvSpPr txBox="1"/>
          <p:nvPr>
            <p:ph idx="3" type="subTitle"/>
          </p:nvPr>
        </p:nvSpPr>
        <p:spPr>
          <a:xfrm>
            <a:off x="1804750"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9" name="Google Shape;1169;p26"/>
          <p:cNvSpPr txBox="1"/>
          <p:nvPr>
            <p:ph idx="4" type="subTitle"/>
          </p:nvPr>
        </p:nvSpPr>
        <p:spPr>
          <a:xfrm>
            <a:off x="5237152"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0" name="Google Shape;1170;p26"/>
          <p:cNvSpPr txBox="1"/>
          <p:nvPr>
            <p:ph idx="5" type="subTitle"/>
          </p:nvPr>
        </p:nvSpPr>
        <p:spPr>
          <a:xfrm>
            <a:off x="18047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1" name="Google Shape;1171;p26"/>
          <p:cNvSpPr txBox="1"/>
          <p:nvPr>
            <p:ph idx="6" type="subTitle"/>
          </p:nvPr>
        </p:nvSpPr>
        <p:spPr>
          <a:xfrm>
            <a:off x="52371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2" name="Google Shape;1172;p26"/>
          <p:cNvSpPr txBox="1"/>
          <p:nvPr>
            <p:ph idx="7" type="subTitle"/>
          </p:nvPr>
        </p:nvSpPr>
        <p:spPr>
          <a:xfrm>
            <a:off x="18047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3" name="Google Shape;1173;p26"/>
          <p:cNvSpPr txBox="1"/>
          <p:nvPr>
            <p:ph idx="8" type="subTitle"/>
          </p:nvPr>
        </p:nvSpPr>
        <p:spPr>
          <a:xfrm>
            <a:off x="52371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6"/>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flipH="1" rot="-8100000">
                  <a:off x="6536116" y="31506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6"/>
                <p:cNvSpPr/>
                <p:nvPr/>
              </p:nvSpPr>
              <p:spPr>
                <a:xfrm flipH="1" rot="-8100000">
                  <a:off x="7076657" y="1499343"/>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6"/>
                <p:cNvSpPr/>
                <p:nvPr/>
              </p:nvSpPr>
              <p:spPr>
                <a:xfrm>
                  <a:off x="8301511" y="-3353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6"/>
                <p:cNvSpPr/>
                <p:nvPr/>
              </p:nvSpPr>
              <p:spPr>
                <a:xfrm>
                  <a:off x="8554000" y="270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07" name="Google Shape;1207;p26"/>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15" name="Shape 1215"/>
        <p:cNvGrpSpPr/>
        <p:nvPr/>
      </p:nvGrpSpPr>
      <p:grpSpPr>
        <a:xfrm>
          <a:off x="0" y="0"/>
          <a:ext cx="0" cy="0"/>
          <a:chOff x="0" y="0"/>
          <a:chExt cx="0" cy="0"/>
        </a:xfrm>
      </p:grpSpPr>
      <p:sp>
        <p:nvSpPr>
          <p:cNvPr id="1216" name="Google Shape;121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7" name="Google Shape;1217;p27"/>
          <p:cNvSpPr txBox="1"/>
          <p:nvPr>
            <p:ph idx="1" type="subTitle"/>
          </p:nvPr>
        </p:nvSpPr>
        <p:spPr>
          <a:xfrm>
            <a:off x="720000"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8" name="Google Shape;1218;p27"/>
          <p:cNvSpPr txBox="1"/>
          <p:nvPr>
            <p:ph idx="2" type="subTitle"/>
          </p:nvPr>
        </p:nvSpPr>
        <p:spPr>
          <a:xfrm>
            <a:off x="3469872"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9" name="Google Shape;1219;p27"/>
          <p:cNvSpPr txBox="1"/>
          <p:nvPr>
            <p:ph idx="3" type="subTitle"/>
          </p:nvPr>
        </p:nvSpPr>
        <p:spPr>
          <a:xfrm>
            <a:off x="720000"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0" name="Google Shape;1220;p27"/>
          <p:cNvSpPr txBox="1"/>
          <p:nvPr>
            <p:ph idx="4" type="subTitle"/>
          </p:nvPr>
        </p:nvSpPr>
        <p:spPr>
          <a:xfrm>
            <a:off x="3469872"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1" name="Google Shape;1221;p27"/>
          <p:cNvSpPr txBox="1"/>
          <p:nvPr>
            <p:ph idx="5" type="subTitle"/>
          </p:nvPr>
        </p:nvSpPr>
        <p:spPr>
          <a:xfrm>
            <a:off x="6219751"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2" name="Google Shape;1222;p27"/>
          <p:cNvSpPr txBox="1"/>
          <p:nvPr>
            <p:ph idx="6" type="subTitle"/>
          </p:nvPr>
        </p:nvSpPr>
        <p:spPr>
          <a:xfrm>
            <a:off x="6219751"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3" name="Google Shape;1223;p27"/>
          <p:cNvSpPr txBox="1"/>
          <p:nvPr>
            <p:ph idx="7" type="subTitle"/>
          </p:nvPr>
        </p:nvSpPr>
        <p:spPr>
          <a:xfrm>
            <a:off x="720000"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4" name="Google Shape;1224;p27"/>
          <p:cNvSpPr txBox="1"/>
          <p:nvPr>
            <p:ph idx="8" type="subTitle"/>
          </p:nvPr>
        </p:nvSpPr>
        <p:spPr>
          <a:xfrm>
            <a:off x="3469873"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5" name="Google Shape;1225;p27"/>
          <p:cNvSpPr txBox="1"/>
          <p:nvPr>
            <p:ph idx="9" type="subTitle"/>
          </p:nvPr>
        </p:nvSpPr>
        <p:spPr>
          <a:xfrm>
            <a:off x="720000"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6" name="Google Shape;1226;p27"/>
          <p:cNvSpPr txBox="1"/>
          <p:nvPr>
            <p:ph idx="13" type="subTitle"/>
          </p:nvPr>
        </p:nvSpPr>
        <p:spPr>
          <a:xfrm>
            <a:off x="3469873"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7" name="Google Shape;1227;p27"/>
          <p:cNvSpPr txBox="1"/>
          <p:nvPr>
            <p:ph idx="14" type="subTitle"/>
          </p:nvPr>
        </p:nvSpPr>
        <p:spPr>
          <a:xfrm>
            <a:off x="6219752"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8" name="Google Shape;1228;p27"/>
          <p:cNvSpPr txBox="1"/>
          <p:nvPr>
            <p:ph idx="15" type="subTitle"/>
          </p:nvPr>
        </p:nvSpPr>
        <p:spPr>
          <a:xfrm>
            <a:off x="6219752"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229" name="Google Shape;1229;p27"/>
          <p:cNvGrpSpPr/>
          <p:nvPr/>
        </p:nvGrpSpPr>
        <p:grpSpPr>
          <a:xfrm>
            <a:off x="6102850" y="-1735180"/>
            <a:ext cx="4625025" cy="4171657"/>
            <a:chOff x="6026650" y="-1658980"/>
            <a:chExt cx="4625025" cy="4171657"/>
          </a:xfrm>
        </p:grpSpPr>
        <p:pic>
          <p:nvPicPr>
            <p:cNvPr id="1230" name="Google Shape;1230;p27"/>
            <p:cNvPicPr preferRelativeResize="0"/>
            <p:nvPr/>
          </p:nvPicPr>
          <p:blipFill rotWithShape="1">
            <a:blip r:embed="rId2">
              <a:alphaModFix/>
            </a:blip>
            <a:srcRect b="26177" l="16960" r="7121" t="24718"/>
            <a:stretch/>
          </p:blipFill>
          <p:spPr>
            <a:xfrm>
              <a:off x="7361325" y="-596625"/>
              <a:ext cx="2441950" cy="1863749"/>
            </a:xfrm>
            <a:prstGeom prst="rect">
              <a:avLst/>
            </a:prstGeom>
            <a:noFill/>
            <a:ln>
              <a:noFill/>
            </a:ln>
          </p:spPr>
        </p:pic>
        <p:grpSp>
          <p:nvGrpSpPr>
            <p:cNvPr id="1231" name="Google Shape;1231;p27"/>
            <p:cNvGrpSpPr/>
            <p:nvPr/>
          </p:nvGrpSpPr>
          <p:grpSpPr>
            <a:xfrm flipH="1" rot="-2700000">
              <a:off x="7289785" y="-1246897"/>
              <a:ext cx="2552124" cy="3347490"/>
              <a:chOff x="2976325" y="908175"/>
              <a:chExt cx="4028179" cy="5283555"/>
            </a:xfrm>
          </p:grpSpPr>
          <p:sp>
            <p:nvSpPr>
              <p:cNvPr id="1232" name="Google Shape;1232;p27"/>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8" name="Google Shape;1238;p27"/>
          <p:cNvGrpSpPr/>
          <p:nvPr/>
        </p:nvGrpSpPr>
        <p:grpSpPr>
          <a:xfrm>
            <a:off x="-1089100" y="4200325"/>
            <a:ext cx="5368850" cy="1863749"/>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3" name="Google Shape;1243;p27"/>
            <p:cNvPicPr preferRelativeResize="0"/>
            <p:nvPr/>
          </p:nvPicPr>
          <p:blipFill rotWithShape="1">
            <a:blip r:embed="rId2">
              <a:alphaModFix/>
            </a:blip>
            <a:srcRect b="26177" l="16960" r="7121" t="24718"/>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 name="Google Shape;1263;p2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2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65" name="Shape 1265"/>
        <p:cNvGrpSpPr/>
        <p:nvPr/>
      </p:nvGrpSpPr>
      <p:grpSpPr>
        <a:xfrm>
          <a:off x="0" y="0"/>
          <a:ext cx="0" cy="0"/>
          <a:chOff x="0" y="0"/>
          <a:chExt cx="0" cy="0"/>
        </a:xfrm>
      </p:grpSpPr>
      <p:sp>
        <p:nvSpPr>
          <p:cNvPr id="1266" name="Google Shape;1266;p28"/>
          <p:cNvSpPr txBox="1"/>
          <p:nvPr>
            <p:ph hasCustomPrompt="1" type="title"/>
          </p:nvPr>
        </p:nvSpPr>
        <p:spPr>
          <a:xfrm>
            <a:off x="2358450" y="664988"/>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7" name="Google Shape;1267;p28"/>
          <p:cNvSpPr txBox="1"/>
          <p:nvPr>
            <p:ph idx="1" type="subTitle"/>
          </p:nvPr>
        </p:nvSpPr>
        <p:spPr>
          <a:xfrm>
            <a:off x="2358450" y="1282313"/>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68" name="Google Shape;1268;p28"/>
          <p:cNvSpPr txBox="1"/>
          <p:nvPr>
            <p:ph hasCustomPrompt="1" idx="2" type="title"/>
          </p:nvPr>
        </p:nvSpPr>
        <p:spPr>
          <a:xfrm>
            <a:off x="2358450" y="2027244"/>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9" name="Google Shape;1269;p28"/>
          <p:cNvSpPr txBox="1"/>
          <p:nvPr>
            <p:ph idx="3" type="subTitle"/>
          </p:nvPr>
        </p:nvSpPr>
        <p:spPr>
          <a:xfrm>
            <a:off x="2358450" y="2645558"/>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0" name="Google Shape;1270;p28"/>
          <p:cNvSpPr txBox="1"/>
          <p:nvPr>
            <p:ph hasCustomPrompt="1" idx="4" type="title"/>
          </p:nvPr>
        </p:nvSpPr>
        <p:spPr>
          <a:xfrm>
            <a:off x="2358450" y="3390475"/>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1" name="Google Shape;1271;p28"/>
          <p:cNvSpPr txBox="1"/>
          <p:nvPr>
            <p:ph idx="5" type="subTitle"/>
          </p:nvPr>
        </p:nvSpPr>
        <p:spPr>
          <a:xfrm>
            <a:off x="2358450" y="4009779"/>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2" name="Google Shape;1272;p28"/>
          <p:cNvSpPr/>
          <p:nvPr/>
        </p:nvSpPr>
        <p:spPr>
          <a:xfrm>
            <a:off x="6751200" y="2645550"/>
            <a:ext cx="2925000" cy="2945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3" name="Google Shape;1273;p28"/>
          <p:cNvGrpSpPr/>
          <p:nvPr/>
        </p:nvGrpSpPr>
        <p:grpSpPr>
          <a:xfrm rot="5400000">
            <a:off x="8359950" y="-226050"/>
            <a:ext cx="439200" cy="439100"/>
            <a:chOff x="1101075" y="2142375"/>
            <a:chExt cx="439200" cy="439100"/>
          </a:xfrm>
        </p:grpSpPr>
        <p:sp>
          <p:nvSpPr>
            <p:cNvPr id="1274" name="Google Shape;1274;p2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28"/>
          <p:cNvGrpSpPr/>
          <p:nvPr/>
        </p:nvGrpSpPr>
        <p:grpSpPr>
          <a:xfrm>
            <a:off x="-903250" y="4838101"/>
            <a:ext cx="4558967" cy="134100"/>
            <a:chOff x="796100" y="3019701"/>
            <a:chExt cx="4558967" cy="134100"/>
          </a:xfrm>
        </p:grpSpPr>
        <p:sp>
          <p:nvSpPr>
            <p:cNvPr id="1277" name="Google Shape;1277;p2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8" name="Google Shape;1278;p2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79" name="Google Shape;1279;p28"/>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80" name="Shape 1280"/>
        <p:cNvGrpSpPr/>
        <p:nvPr/>
      </p:nvGrpSpPr>
      <p:grpSpPr>
        <a:xfrm>
          <a:off x="0" y="0"/>
          <a:ext cx="0" cy="0"/>
          <a:chOff x="0" y="0"/>
          <a:chExt cx="0" cy="0"/>
        </a:xfrm>
      </p:grpSpPr>
      <p:sp>
        <p:nvSpPr>
          <p:cNvPr id="1281" name="Google Shape;1281;p29"/>
          <p:cNvSpPr txBox="1"/>
          <p:nvPr>
            <p:ph type="title"/>
          </p:nvPr>
        </p:nvSpPr>
        <p:spPr>
          <a:xfrm>
            <a:off x="1157288" y="68527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82" name="Google Shape;1282;p29"/>
          <p:cNvSpPr txBox="1"/>
          <p:nvPr>
            <p:ph idx="1" type="subTitle"/>
          </p:nvPr>
        </p:nvSpPr>
        <p:spPr>
          <a:xfrm>
            <a:off x="1157250" y="2203275"/>
            <a:ext cx="4448100" cy="1007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3" name="Google Shape;1283;p29"/>
          <p:cNvSpPr txBox="1"/>
          <p:nvPr>
            <p:ph idx="2" type="subTitle"/>
          </p:nvPr>
        </p:nvSpPr>
        <p:spPr>
          <a:xfrm>
            <a:off x="1157250" y="1800075"/>
            <a:ext cx="4448100" cy="385800"/>
          </a:xfrm>
          <a:prstGeom prst="rect">
            <a:avLst/>
          </a:prstGeom>
        </p:spPr>
        <p:txBody>
          <a:bodyPr anchorCtr="0" anchor="t" bIns="91425" lIns="91425" spcFirstLastPara="1" rIns="91425" wrap="square" tIns="91425">
            <a:noAutofit/>
          </a:bodyPr>
          <a:lstStyle>
            <a:lvl1pPr lvl="0">
              <a:spcBef>
                <a:spcPts val="0"/>
              </a:spcBef>
              <a:spcAft>
                <a:spcPts val="0"/>
              </a:spcAft>
              <a:buSzPts val="2500"/>
              <a:buFont typeface="IBM Plex Mono"/>
              <a:buNone/>
              <a:defRPr b="1" sz="2000">
                <a:latin typeface="IBM Plex Mono"/>
                <a:ea typeface="IBM Plex Mono"/>
                <a:cs typeface="IBM Plex Mono"/>
                <a:sym typeface="IBM Plex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4" name="Google Shape;1284;p29"/>
          <p:cNvSpPr txBox="1"/>
          <p:nvPr/>
        </p:nvSpPr>
        <p:spPr>
          <a:xfrm>
            <a:off x="1157300" y="3286450"/>
            <a:ext cx="5320200" cy="6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200">
                <a:solidFill>
                  <a:schemeClr val="dk1"/>
                </a:solidFill>
                <a:latin typeface="Poppins"/>
                <a:ea typeface="Poppins"/>
                <a:cs typeface="Poppins"/>
                <a:sym typeface="Poppins"/>
              </a:rPr>
              <a:t>CREDITS: </a:t>
            </a:r>
            <a:r>
              <a:rPr lang="en" sz="1200">
                <a:solidFill>
                  <a:schemeClr val="dk1"/>
                </a:solidFill>
                <a:latin typeface="Poppins"/>
                <a:ea typeface="Poppins"/>
                <a:cs typeface="Poppins"/>
                <a:sym typeface="Poppins"/>
              </a:rPr>
              <a:t>This presentation template was created by </a:t>
            </a:r>
            <a:r>
              <a:rPr b="1" lang="en" sz="1200" u="sng">
                <a:solidFill>
                  <a:schemeClr val="dk1"/>
                </a:solid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and includes icons by </a:t>
            </a:r>
            <a:r>
              <a:rPr b="1" lang="en" sz="1200" u="sng">
                <a:solidFill>
                  <a:schemeClr val="dk1"/>
                </a:solid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and infographics &amp; images by</a:t>
            </a:r>
            <a:r>
              <a:rPr b="1" lang="en" sz="1200">
                <a:solidFill>
                  <a:schemeClr val="dk1"/>
                </a:solidFill>
                <a:latin typeface="Poppins"/>
                <a:ea typeface="Poppins"/>
                <a:cs typeface="Poppins"/>
                <a:sym typeface="Poppins"/>
              </a:rPr>
              <a:t> </a:t>
            </a:r>
            <a:r>
              <a:rPr b="1" lang="en" sz="1200" u="sng">
                <a:solidFill>
                  <a:schemeClr val="dk1"/>
                </a:solidFill>
                <a:latin typeface="Poppins"/>
                <a:ea typeface="Poppins"/>
                <a:cs typeface="Poppins"/>
                <a:sym typeface="Poppins"/>
                <a:hlinkClick r:id="rId4">
                  <a:extLst>
                    <a:ext uri="{A12FA001-AC4F-418D-AE19-62706E023703}">
                      <ahyp:hlinkClr val="tx"/>
                    </a:ext>
                  </a:extLst>
                </a:hlinkClick>
              </a:rPr>
              <a:t>Freepik</a:t>
            </a:r>
            <a:r>
              <a:rPr b="1" lang="en" sz="1200" u="sng">
                <a:solidFill>
                  <a:schemeClr val="dk1"/>
                </a:solidFill>
                <a:latin typeface="Poppins"/>
                <a:ea typeface="Poppins"/>
                <a:cs typeface="Poppins"/>
                <a:sym typeface="Poppins"/>
              </a:rPr>
              <a:t> </a:t>
            </a:r>
            <a:endParaRPr b="1" sz="1200" u="sng">
              <a:solidFill>
                <a:schemeClr val="dk1"/>
              </a:solidFill>
              <a:latin typeface="Poppins"/>
              <a:ea typeface="Poppins"/>
              <a:cs typeface="Poppins"/>
              <a:sym typeface="Poppins"/>
            </a:endParaRPr>
          </a:p>
        </p:txBody>
      </p:sp>
      <p:grpSp>
        <p:nvGrpSpPr>
          <p:cNvPr id="1285" name="Google Shape;1285;p29"/>
          <p:cNvGrpSpPr/>
          <p:nvPr/>
        </p:nvGrpSpPr>
        <p:grpSpPr>
          <a:xfrm>
            <a:off x="-291585" y="-494819"/>
            <a:ext cx="1448824" cy="2238804"/>
            <a:chOff x="-308635" y="-494819"/>
            <a:chExt cx="1448824" cy="2238804"/>
          </a:xfrm>
        </p:grpSpPr>
        <p:grpSp>
          <p:nvGrpSpPr>
            <p:cNvPr id="1286" name="Google Shape;1286;p29"/>
            <p:cNvGrpSpPr/>
            <p:nvPr/>
          </p:nvGrpSpPr>
          <p:grpSpPr>
            <a:xfrm>
              <a:off x="-275757" y="-242066"/>
              <a:ext cx="981772" cy="1986051"/>
              <a:chOff x="-293545" y="3454371"/>
              <a:chExt cx="981772" cy="1986051"/>
            </a:xfrm>
          </p:grpSpPr>
          <p:sp>
            <p:nvSpPr>
              <p:cNvPr id="1287" name="Google Shape;1287;p29"/>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9"/>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29"/>
            <p:cNvGrpSpPr/>
            <p:nvPr/>
          </p:nvGrpSpPr>
          <p:grpSpPr>
            <a:xfrm>
              <a:off x="364499" y="794648"/>
              <a:ext cx="699940" cy="478601"/>
              <a:chOff x="39722" y="4349021"/>
              <a:chExt cx="1061964" cy="726143"/>
            </a:xfrm>
          </p:grpSpPr>
          <p:grpSp>
            <p:nvGrpSpPr>
              <p:cNvPr id="1290" name="Google Shape;1290;p29"/>
              <p:cNvGrpSpPr/>
              <p:nvPr/>
            </p:nvGrpSpPr>
            <p:grpSpPr>
              <a:xfrm rot="2700000">
                <a:off x="140502" y="4460924"/>
                <a:ext cx="524584" cy="502337"/>
                <a:chOff x="1189791" y="-1767331"/>
                <a:chExt cx="904284" cy="865933"/>
              </a:xfrm>
            </p:grpSpPr>
            <p:sp>
              <p:nvSpPr>
                <p:cNvPr id="1291" name="Google Shape;1291;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29"/>
                <p:cNvGrpSpPr/>
                <p:nvPr/>
              </p:nvGrpSpPr>
              <p:grpSpPr>
                <a:xfrm>
                  <a:off x="1232795" y="-1740829"/>
                  <a:ext cx="717621" cy="717392"/>
                  <a:chOff x="1483457" y="3953671"/>
                  <a:chExt cx="717621" cy="717392"/>
                </a:xfrm>
              </p:grpSpPr>
              <p:sp>
                <p:nvSpPr>
                  <p:cNvPr id="1293" name="Google Shape;1293;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8" name="Google Shape;1298;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29"/>
            <p:cNvGrpSpPr/>
            <p:nvPr/>
          </p:nvGrpSpPr>
          <p:grpSpPr>
            <a:xfrm rot="-5400000">
              <a:off x="-460623" y="-342832"/>
              <a:ext cx="1351491" cy="1047516"/>
              <a:chOff x="-2460210" y="2758493"/>
              <a:chExt cx="1351491" cy="1047516"/>
            </a:xfrm>
          </p:grpSpPr>
          <p:sp>
            <p:nvSpPr>
              <p:cNvPr id="1300" name="Google Shape;1300;p29"/>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29"/>
            <p:cNvGrpSpPr/>
            <p:nvPr/>
          </p:nvGrpSpPr>
          <p:grpSpPr>
            <a:xfrm>
              <a:off x="440249" y="455173"/>
              <a:ext cx="699940" cy="478601"/>
              <a:chOff x="39722" y="4349021"/>
              <a:chExt cx="1061964" cy="726143"/>
            </a:xfrm>
          </p:grpSpPr>
          <p:grpSp>
            <p:nvGrpSpPr>
              <p:cNvPr id="1305" name="Google Shape;1305;p29"/>
              <p:cNvGrpSpPr/>
              <p:nvPr/>
            </p:nvGrpSpPr>
            <p:grpSpPr>
              <a:xfrm rot="2700000">
                <a:off x="140502" y="4460924"/>
                <a:ext cx="524584" cy="502337"/>
                <a:chOff x="1189791" y="-1767331"/>
                <a:chExt cx="904284" cy="865933"/>
              </a:xfrm>
            </p:grpSpPr>
            <p:sp>
              <p:nvSpPr>
                <p:cNvPr id="1306" name="Google Shape;1306;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29"/>
                <p:cNvGrpSpPr/>
                <p:nvPr/>
              </p:nvGrpSpPr>
              <p:grpSpPr>
                <a:xfrm>
                  <a:off x="1232795" y="-1740829"/>
                  <a:ext cx="717621" cy="717392"/>
                  <a:chOff x="1483457" y="3953671"/>
                  <a:chExt cx="717621" cy="717392"/>
                </a:xfrm>
              </p:grpSpPr>
              <p:sp>
                <p:nvSpPr>
                  <p:cNvPr id="1308" name="Google Shape;1308;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3" name="Google Shape;1313;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29"/>
            <p:cNvGrpSpPr/>
            <p:nvPr/>
          </p:nvGrpSpPr>
          <p:grpSpPr>
            <a:xfrm>
              <a:off x="-63826" y="511661"/>
              <a:ext cx="699940" cy="478601"/>
              <a:chOff x="39722" y="4349021"/>
              <a:chExt cx="1061964" cy="726143"/>
            </a:xfrm>
          </p:grpSpPr>
          <p:grpSp>
            <p:nvGrpSpPr>
              <p:cNvPr id="1315" name="Google Shape;1315;p29"/>
              <p:cNvGrpSpPr/>
              <p:nvPr/>
            </p:nvGrpSpPr>
            <p:grpSpPr>
              <a:xfrm rot="2700000">
                <a:off x="140502" y="4460924"/>
                <a:ext cx="524584" cy="502337"/>
                <a:chOff x="1189791" y="-1767331"/>
                <a:chExt cx="904284" cy="865933"/>
              </a:xfrm>
            </p:grpSpPr>
            <p:sp>
              <p:nvSpPr>
                <p:cNvPr id="1316" name="Google Shape;1316;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29"/>
                <p:cNvGrpSpPr/>
                <p:nvPr/>
              </p:nvGrpSpPr>
              <p:grpSpPr>
                <a:xfrm>
                  <a:off x="1232795" y="-1740829"/>
                  <a:ext cx="717621" cy="717392"/>
                  <a:chOff x="1483457" y="3953671"/>
                  <a:chExt cx="717621" cy="717392"/>
                </a:xfrm>
              </p:grpSpPr>
              <p:sp>
                <p:nvSpPr>
                  <p:cNvPr id="1318" name="Google Shape;1318;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3" name="Google Shape;1323;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4" name="Google Shape;1324;p29"/>
          <p:cNvGrpSpPr/>
          <p:nvPr/>
        </p:nvGrpSpPr>
        <p:grpSpPr>
          <a:xfrm>
            <a:off x="2659712" y="4275400"/>
            <a:ext cx="4952059" cy="2992224"/>
            <a:chOff x="2659712" y="4275400"/>
            <a:chExt cx="4952059" cy="2992224"/>
          </a:xfrm>
        </p:grpSpPr>
        <p:pic>
          <p:nvPicPr>
            <p:cNvPr id="1325" name="Google Shape;1325;p29"/>
            <p:cNvPicPr preferRelativeResize="0"/>
            <p:nvPr/>
          </p:nvPicPr>
          <p:blipFill rotWithShape="1">
            <a:blip r:embed="rId5">
              <a:alphaModFix/>
            </a:blip>
            <a:srcRect b="26177" l="16960" r="7121" t="24718"/>
            <a:stretch/>
          </p:blipFill>
          <p:spPr>
            <a:xfrm rot="10800000">
              <a:off x="2659712" y="4275400"/>
              <a:ext cx="3549051" cy="2992224"/>
            </a:xfrm>
            <a:prstGeom prst="rect">
              <a:avLst/>
            </a:prstGeom>
            <a:noFill/>
            <a:ln>
              <a:noFill/>
            </a:ln>
          </p:spPr>
        </p:pic>
        <p:grpSp>
          <p:nvGrpSpPr>
            <p:cNvPr id="1326" name="Google Shape;1326;p29"/>
            <p:cNvGrpSpPr/>
            <p:nvPr/>
          </p:nvGrpSpPr>
          <p:grpSpPr>
            <a:xfrm rot="-5400000">
              <a:off x="3258038" y="4413859"/>
              <a:ext cx="906953" cy="1517787"/>
              <a:chOff x="79748" y="2808602"/>
              <a:chExt cx="906953" cy="1517787"/>
            </a:xfrm>
          </p:grpSpPr>
          <p:sp>
            <p:nvSpPr>
              <p:cNvPr id="1327" name="Google Shape;1327;p29"/>
              <p:cNvSpPr/>
              <p:nvPr/>
            </p:nvSpPr>
            <p:spPr>
              <a:xfrm rot="5400000">
                <a:off x="357831" y="282094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rot="5400000">
                <a:off x="537866" y="3393994"/>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rot="5400000">
                <a:off x="67406" y="3278257"/>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rot="5400000">
                <a:off x="417006" y="375669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29"/>
            <p:cNvGrpSpPr/>
            <p:nvPr/>
          </p:nvGrpSpPr>
          <p:grpSpPr>
            <a:xfrm rot="5400000">
              <a:off x="5484569" y="3756062"/>
              <a:ext cx="1421047" cy="2833357"/>
              <a:chOff x="334358" y="2186737"/>
              <a:chExt cx="1421047" cy="2833357"/>
            </a:xfrm>
          </p:grpSpPr>
          <p:sp>
            <p:nvSpPr>
              <p:cNvPr id="1332" name="Google Shape;1332;p29"/>
              <p:cNvSpPr/>
              <p:nvPr/>
            </p:nvSpPr>
            <p:spPr>
              <a:xfrm rot="10800000">
                <a:off x="334358" y="2186737"/>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29"/>
              <p:cNvGrpSpPr/>
              <p:nvPr/>
            </p:nvGrpSpPr>
            <p:grpSpPr>
              <a:xfrm rot="5400000">
                <a:off x="1046250" y="3181856"/>
                <a:ext cx="161977" cy="161940"/>
                <a:chOff x="1101075" y="2142375"/>
                <a:chExt cx="439200" cy="439100"/>
              </a:xfrm>
            </p:grpSpPr>
            <p:sp>
              <p:nvSpPr>
                <p:cNvPr id="1334" name="Google Shape;1334;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29"/>
              <p:cNvGrpSpPr/>
              <p:nvPr/>
            </p:nvGrpSpPr>
            <p:grpSpPr>
              <a:xfrm rot="-5400000">
                <a:off x="628029" y="4564272"/>
                <a:ext cx="161977" cy="161940"/>
                <a:chOff x="1101075" y="2142375"/>
                <a:chExt cx="439200" cy="439100"/>
              </a:xfrm>
            </p:grpSpPr>
            <p:sp>
              <p:nvSpPr>
                <p:cNvPr id="1337" name="Google Shape;1337;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39"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4" name="Google Shape;1354;p30"/>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7" name="Google Shape;1357;p30"/>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4"/>
          <p:cNvSpPr txBox="1"/>
          <p:nvPr>
            <p:ph idx="1" type="body"/>
          </p:nvPr>
        </p:nvSpPr>
        <p:spPr>
          <a:xfrm>
            <a:off x="720000" y="1139551"/>
            <a:ext cx="7704000" cy="41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AutoNum type="arabicPeriod"/>
              <a:defRPr>
                <a:solidFill>
                  <a:srgbClr val="191919"/>
                </a:solidFill>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b="26177" l="16960" r="7121" t="24718"/>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rot="10800000">
                <a:off x="7785196" y="3421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4"/>
            <p:cNvSpPr/>
            <p:nvPr/>
          </p:nvSpPr>
          <p:spPr>
            <a:xfrm rot="5400000">
              <a:off x="8098189" y="-87718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10800000">
              <a:off x="-132364"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4"/>
            <p:cNvSpPr/>
            <p:nvPr/>
          </p:nvSpPr>
          <p:spPr>
            <a:xfrm>
              <a:off x="152767" y="-5725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6579" y="-57316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1378"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9" name="Google Shape;1419;p31"/>
              <p:cNvCxnSpPr/>
              <p:nvPr/>
            </p:nvCxnSpPr>
            <p:spPr>
              <a:xfrm>
                <a:off x="796100" y="3086750"/>
                <a:ext cx="4462800" cy="0"/>
              </a:xfrm>
              <a:prstGeom prst="straightConnector1">
                <a:avLst/>
              </a:prstGeom>
              <a:noFill/>
              <a:ln cap="flat" cmpd="sng" w="9525">
                <a:solidFill>
                  <a:schemeClr val="lt1"/>
                </a:solidFill>
                <a:prstDash val="solid"/>
                <a:round/>
                <a:headEnd len="med" w="med" type="none"/>
                <a:tailEnd len="med" w="med" type="none"/>
              </a:ln>
            </p:spPr>
          </p:cxnSp>
          <p:sp>
            <p:nvSpPr>
              <p:cNvPr id="1420" name="Google Shape;1420;p31"/>
              <p:cNvSpPr/>
              <p:nvPr/>
            </p:nvSpPr>
            <p:spPr>
              <a:xfrm>
                <a:off x="5251079" y="3049843"/>
                <a:ext cx="73800" cy="73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 name="Shape 174"/>
        <p:cNvGrpSpPr/>
        <p:nvPr/>
      </p:nvGrpSpPr>
      <p:grpSpPr>
        <a:xfrm>
          <a:off x="0" y="0"/>
          <a:ext cx="0" cy="0"/>
          <a:chOff x="0" y="0"/>
          <a:chExt cx="0" cy="0"/>
        </a:xfrm>
      </p:grpSpPr>
      <p:sp>
        <p:nvSpPr>
          <p:cNvPr id="175" name="Google Shape;1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5"/>
          <p:cNvSpPr txBox="1"/>
          <p:nvPr>
            <p:ph idx="1" type="subTitle"/>
          </p:nvPr>
        </p:nvSpPr>
        <p:spPr>
          <a:xfrm>
            <a:off x="4999903"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5"/>
          <p:cNvSpPr txBox="1"/>
          <p:nvPr>
            <p:ph idx="2" type="subTitle"/>
          </p:nvPr>
        </p:nvSpPr>
        <p:spPr>
          <a:xfrm>
            <a:off x="1803800"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5"/>
          <p:cNvSpPr txBox="1"/>
          <p:nvPr>
            <p:ph idx="3" type="subTitle"/>
          </p:nvPr>
        </p:nvSpPr>
        <p:spPr>
          <a:xfrm>
            <a:off x="4999908"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79" name="Google Shape;179;p5"/>
          <p:cNvSpPr txBox="1"/>
          <p:nvPr>
            <p:ph idx="4" type="subTitle"/>
          </p:nvPr>
        </p:nvSpPr>
        <p:spPr>
          <a:xfrm>
            <a:off x="1803800"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b="26177" l="16960" r="7121" t="24718"/>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 name="Google Shape;205;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0" name="Google Shape;23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5"/>
            <p:cNvSpPr/>
            <p:nvPr/>
          </p:nvSpPr>
          <p:spPr>
            <a:xfrm rot="-5400000">
              <a:off x="1755111"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6"/>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255" name="Google Shape;25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4" name="Google Shape;28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8" name="Google Shape;308;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3" name="Google Shape;32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3" name="Google Shape;33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 name="Google Shape;336;p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8" name="Shape 338"/>
        <p:cNvGrpSpPr/>
        <p:nvPr/>
      </p:nvGrpSpPr>
      <p:grpSpPr>
        <a:xfrm>
          <a:off x="0" y="0"/>
          <a:ext cx="0" cy="0"/>
          <a:chOff x="0" y="0"/>
          <a:chExt cx="0" cy="0"/>
        </a:xfrm>
      </p:grpSpPr>
      <p:sp>
        <p:nvSpPr>
          <p:cNvPr id="339" name="Google Shape;339;p7"/>
          <p:cNvSpPr txBox="1"/>
          <p:nvPr>
            <p:ph idx="1" type="subTitle"/>
          </p:nvPr>
        </p:nvSpPr>
        <p:spPr>
          <a:xfrm>
            <a:off x="713225" y="1160775"/>
            <a:ext cx="7710900" cy="345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p:txBody>
      </p:sp>
      <p:sp>
        <p:nvSpPr>
          <p:cNvPr id="340" name="Google Shape;340;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rot="-2700000">
              <a:off x="6782013" y="-26000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b="26177" l="16960" r="7121" t="24718"/>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sp>
        <p:nvSpPr>
          <p:cNvPr id="365" name="Google Shape;365;p8"/>
          <p:cNvSpPr txBox="1"/>
          <p:nvPr>
            <p:ph type="title"/>
          </p:nvPr>
        </p:nvSpPr>
        <p:spPr>
          <a:xfrm>
            <a:off x="713225" y="2122600"/>
            <a:ext cx="7297500" cy="91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5400000">
                <a:off x="391825" y="3465468"/>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p:nvPr/>
          </p:nvSpPr>
          <p:spPr>
            <a:xfrm rot="5400000">
              <a:off x="7783092" y="-77047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5400000">
              <a:off x="7617537" y="-361157"/>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 name="Shape 375"/>
        <p:cNvGrpSpPr/>
        <p:nvPr/>
      </p:nvGrpSpPr>
      <p:grpSpPr>
        <a:xfrm>
          <a:off x="0" y="0"/>
          <a:ext cx="0" cy="0"/>
          <a:chOff x="0" y="0"/>
          <a:chExt cx="0" cy="0"/>
        </a:xfrm>
      </p:grpSpPr>
      <p:sp>
        <p:nvSpPr>
          <p:cNvPr id="376" name="Google Shape;376;p9"/>
          <p:cNvSpPr txBox="1"/>
          <p:nvPr>
            <p:ph type="title"/>
          </p:nvPr>
        </p:nvSpPr>
        <p:spPr>
          <a:xfrm>
            <a:off x="720000" y="919750"/>
            <a:ext cx="31452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7" name="Google Shape;377;p9"/>
          <p:cNvSpPr txBox="1"/>
          <p:nvPr>
            <p:ph idx="1" type="subTitle"/>
          </p:nvPr>
        </p:nvSpPr>
        <p:spPr>
          <a:xfrm>
            <a:off x="720000" y="2628350"/>
            <a:ext cx="3145200" cy="1595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Open Sans"/>
              <a:buChar char="●"/>
              <a:defRPr/>
            </a:lvl1pPr>
            <a:lvl2pPr lvl="1" rtl="0" algn="ctr">
              <a:lnSpc>
                <a:spcPct val="100000"/>
              </a:lnSpc>
              <a:spcBef>
                <a:spcPts val="0"/>
              </a:spcBef>
              <a:spcAft>
                <a:spcPts val="0"/>
              </a:spcAft>
              <a:buSzPts val="800"/>
              <a:buFont typeface="Open Sans"/>
              <a:buChar char="○"/>
              <a:defRPr/>
            </a:lvl2pPr>
            <a:lvl3pPr lvl="2" rtl="0" algn="ctr">
              <a:lnSpc>
                <a:spcPct val="100000"/>
              </a:lnSpc>
              <a:spcBef>
                <a:spcPts val="0"/>
              </a:spcBef>
              <a:spcAft>
                <a:spcPts val="0"/>
              </a:spcAft>
              <a:buSzPts val="800"/>
              <a:buFont typeface="Open Sans"/>
              <a:buChar char="■"/>
              <a:defRPr/>
            </a:lvl3pPr>
            <a:lvl4pPr lvl="3" rtl="0" algn="ctr">
              <a:lnSpc>
                <a:spcPct val="100000"/>
              </a:lnSpc>
              <a:spcBef>
                <a:spcPts val="0"/>
              </a:spcBef>
              <a:spcAft>
                <a:spcPts val="0"/>
              </a:spcAft>
              <a:buSzPts val="800"/>
              <a:buFont typeface="Open Sans"/>
              <a:buChar char="●"/>
              <a:defRPr/>
            </a:lvl4pPr>
            <a:lvl5pPr lvl="4" rtl="0" algn="ctr">
              <a:lnSpc>
                <a:spcPct val="100000"/>
              </a:lnSpc>
              <a:spcBef>
                <a:spcPts val="0"/>
              </a:spcBef>
              <a:spcAft>
                <a:spcPts val="0"/>
              </a:spcAft>
              <a:buSzPts val="1200"/>
              <a:buFont typeface="Open Sans"/>
              <a:buChar char="○"/>
              <a:defRPr/>
            </a:lvl5pPr>
            <a:lvl6pPr lvl="5" rtl="0" algn="ctr">
              <a:lnSpc>
                <a:spcPct val="100000"/>
              </a:lnSpc>
              <a:spcBef>
                <a:spcPts val="0"/>
              </a:spcBef>
              <a:spcAft>
                <a:spcPts val="0"/>
              </a:spcAft>
              <a:buSzPts val="1200"/>
              <a:buFont typeface="Open Sans"/>
              <a:buChar char="■"/>
              <a:defRPr/>
            </a:lvl6pPr>
            <a:lvl7pPr lvl="6" rtl="0" algn="ctr">
              <a:lnSpc>
                <a:spcPct val="100000"/>
              </a:lnSpc>
              <a:spcBef>
                <a:spcPts val="0"/>
              </a:spcBef>
              <a:spcAft>
                <a:spcPts val="0"/>
              </a:spcAft>
              <a:buSzPts val="700"/>
              <a:buFont typeface="Open Sans"/>
              <a:buChar char="●"/>
              <a:defRPr/>
            </a:lvl7pPr>
            <a:lvl8pPr lvl="7" rtl="0" algn="ctr">
              <a:lnSpc>
                <a:spcPct val="100000"/>
              </a:lnSpc>
              <a:spcBef>
                <a:spcPts val="0"/>
              </a:spcBef>
              <a:spcAft>
                <a:spcPts val="0"/>
              </a:spcAft>
              <a:buSzPts val="700"/>
              <a:buFont typeface="Open Sans"/>
              <a:buChar char="○"/>
              <a:defRPr/>
            </a:lvl8pPr>
            <a:lvl9pPr lvl="8" rtl="0" algn="ctr">
              <a:lnSpc>
                <a:spcPct val="100000"/>
              </a:lnSpc>
              <a:spcBef>
                <a:spcPts val="0"/>
              </a:spcBef>
              <a:spcAft>
                <a:spcPts val="0"/>
              </a:spcAft>
              <a:buSzPts val="600"/>
              <a:buFont typeface="Open Sans"/>
              <a:buChar char="■"/>
              <a:defRPr/>
            </a:lvl9pPr>
          </a:lstStyle>
          <a:p/>
        </p:txBody>
      </p:sp>
      <p:sp>
        <p:nvSpPr>
          <p:cNvPr id="378" name="Google Shape;378;p9"/>
          <p:cNvSpPr/>
          <p:nvPr>
            <p:ph idx="2" type="pic"/>
          </p:nvPr>
        </p:nvSpPr>
        <p:spPr>
          <a:xfrm>
            <a:off x="4135800" y="539500"/>
            <a:ext cx="4295100" cy="4069200"/>
          </a:xfrm>
          <a:prstGeom prst="snip1Rect">
            <a:avLst>
              <a:gd fmla="val 16667" name="adj"/>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b="26177" l="16960" r="7121" t="24718"/>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9"/>
            <p:cNvSpPr/>
            <p:nvPr/>
          </p:nvSpPr>
          <p:spPr>
            <a:xfrm rot="5400000">
              <a:off x="501466" y="-1277128"/>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9"/>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9"/>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9"/>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423" name="Google Shape;423;p9"/>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4" name="Shape 424"/>
        <p:cNvGrpSpPr/>
        <p:nvPr/>
      </p:nvGrpSpPr>
      <p:grpSpPr>
        <a:xfrm>
          <a:off x="0" y="0"/>
          <a:ext cx="0" cy="0"/>
          <a:chOff x="0" y="0"/>
          <a:chExt cx="0" cy="0"/>
        </a:xfrm>
      </p:grpSpPr>
      <p:sp>
        <p:nvSpPr>
          <p:cNvPr id="425" name="Google Shape;425;p10"/>
          <p:cNvSpPr/>
          <p:nvPr>
            <p:ph idx="2" type="pic"/>
          </p:nvPr>
        </p:nvSpPr>
        <p:spPr>
          <a:xfrm>
            <a:off x="0" y="0"/>
            <a:ext cx="9144000" cy="5143500"/>
          </a:xfrm>
          <a:prstGeom prst="rect">
            <a:avLst/>
          </a:prstGeom>
          <a:noFill/>
          <a:ln>
            <a:noFill/>
          </a:ln>
        </p:spPr>
      </p:sp>
      <p:sp>
        <p:nvSpPr>
          <p:cNvPr id="426" name="Google Shape;426;p10"/>
          <p:cNvSpPr txBox="1"/>
          <p:nvPr>
            <p:ph type="title"/>
          </p:nvPr>
        </p:nvSpPr>
        <p:spPr>
          <a:xfrm>
            <a:off x="720000" y="539500"/>
            <a:ext cx="3672000" cy="93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kottke.org/16/05/p-vs-np-and-the-computational-complexity-zoo" TargetMode="External"/><Relationship Id="rId4" Type="http://schemas.openxmlformats.org/officeDocument/2006/relationships/image" Target="../media/image11.png"/><Relationship Id="rId5"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36.png"/><Relationship Id="rId6"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40.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32"/>
          <p:cNvSpPr txBox="1"/>
          <p:nvPr>
            <p:ph type="title"/>
          </p:nvPr>
        </p:nvSpPr>
        <p:spPr>
          <a:xfrm>
            <a:off x="720000" y="502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la clase anterior …</a:t>
            </a:r>
            <a:endParaRPr/>
          </a:p>
        </p:txBody>
      </p:sp>
      <p:sp>
        <p:nvSpPr>
          <p:cNvPr id="1426" name="Google Shape;1426;p32"/>
          <p:cNvSpPr txBox="1"/>
          <p:nvPr>
            <p:ph idx="1" type="body"/>
          </p:nvPr>
        </p:nvSpPr>
        <p:spPr>
          <a:xfrm>
            <a:off x="720000" y="1139550"/>
            <a:ext cx="7211700" cy="9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Desarrollamos el algoritmo de </a:t>
            </a:r>
            <a:r>
              <a:rPr lang="en">
                <a:solidFill>
                  <a:schemeClr val="dk1"/>
                </a:solidFill>
              </a:rPr>
              <a:t>línea</a:t>
            </a:r>
            <a:r>
              <a:rPr lang="en">
                <a:solidFill>
                  <a:schemeClr val="dk1"/>
                </a:solidFill>
              </a:rPr>
              <a:t> de barrido, cuya estructura general se basa en las siguientes funciones</a:t>
            </a:r>
            <a:endParaRPr>
              <a:solidFill>
                <a:schemeClr val="dk1"/>
              </a:solidFill>
            </a:endParaRPr>
          </a:p>
        </p:txBody>
      </p:sp>
      <p:sp>
        <p:nvSpPr>
          <p:cNvPr id="1427" name="Google Shape;1427;p32"/>
          <p:cNvSpPr txBox="1"/>
          <p:nvPr>
            <p:ph idx="4294967295" type="subTitle"/>
          </p:nvPr>
        </p:nvSpPr>
        <p:spPr>
          <a:xfrm>
            <a:off x="720000" y="2106063"/>
            <a:ext cx="334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ef ENCUENTRAINTERSECCIONES(S):</a:t>
            </a:r>
            <a:endParaRPr/>
          </a:p>
          <a:p>
            <a:pPr indent="0" lvl="0" marL="0" rtl="0" algn="l">
              <a:spcBef>
                <a:spcPts val="0"/>
              </a:spcBef>
              <a:spcAft>
                <a:spcPts val="0"/>
              </a:spcAft>
              <a:buNone/>
            </a:pPr>
            <a:r>
              <a:rPr lang="en"/>
              <a:t>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sp>
        <p:nvSpPr>
          <p:cNvPr id="1428" name="Google Shape;1428;p32"/>
          <p:cNvSpPr txBox="1"/>
          <p:nvPr>
            <p:ph idx="4294967295" type="subTitle"/>
          </p:nvPr>
        </p:nvSpPr>
        <p:spPr>
          <a:xfrm>
            <a:off x="1260050" y="2427175"/>
            <a:ext cx="7783200" cy="24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I</a:t>
            </a:r>
            <a:r>
              <a:rPr lang="en">
                <a:solidFill>
                  <a:srgbClr val="0D0D0D"/>
                </a:solidFill>
                <a:highlight>
                  <a:srgbClr val="FFFFFF"/>
                </a:highlight>
                <a:latin typeface="Roboto"/>
                <a:ea typeface="Roboto"/>
                <a:cs typeface="Roboto"/>
                <a:sym typeface="Roboto"/>
              </a:rPr>
              <a:t>nicializa una cola de eventos Q vacía. Inserta los puntos finales de los segmentos en </a:t>
            </a:r>
            <a:r>
              <a:rPr lang="en">
                <a:solidFill>
                  <a:srgbClr val="0D0D0D"/>
                </a:solidFill>
                <a:highlight>
                  <a:srgbClr val="FFFFFF"/>
                </a:highlight>
                <a:latin typeface="Pacifico"/>
                <a:ea typeface="Pacifico"/>
                <a:cs typeface="Pacifico"/>
                <a:sym typeface="Pacifico"/>
              </a:rPr>
              <a:t>Q</a:t>
            </a:r>
            <a:r>
              <a:rPr lang="en">
                <a:solidFill>
                  <a:srgbClr val="0D0D0D"/>
                </a:solidFill>
                <a:highlight>
                  <a:srgbClr val="FFFFFF"/>
                </a:highlight>
                <a:latin typeface="Roboto"/>
                <a:ea typeface="Roboto"/>
                <a:cs typeface="Roboto"/>
                <a:sym typeface="Roboto"/>
              </a:rPr>
              <a:t> con el orden definido (mayor y primero).  I</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Inicializa una estructura de estado </a:t>
            </a:r>
            <a:r>
              <a:rPr lang="en">
                <a:solidFill>
                  <a:srgbClr val="0D0D0D"/>
                </a:solidFill>
                <a:highlight>
                  <a:srgbClr val="FFFFFF"/>
                </a:highlight>
                <a:latin typeface="Pacifico"/>
                <a:ea typeface="Pacifico"/>
                <a:cs typeface="Pacifico"/>
                <a:sym typeface="Pacifico"/>
              </a:rPr>
              <a:t>T</a:t>
            </a:r>
            <a:r>
              <a:rPr lang="en">
                <a:solidFill>
                  <a:srgbClr val="0D0D0D"/>
                </a:solidFill>
                <a:highlight>
                  <a:srgbClr val="FFFFFF"/>
                </a:highlight>
                <a:latin typeface="Roboto"/>
                <a:ea typeface="Roboto"/>
                <a:cs typeface="Roboto"/>
                <a:sym typeface="Roboto"/>
              </a:rPr>
              <a:t> vacía.</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while </a:t>
            </a:r>
            <a:r>
              <a:rPr lang="en">
                <a:solidFill>
                  <a:srgbClr val="0D0D0D"/>
                </a:solidFill>
                <a:highlight>
                  <a:srgbClr val="FFFFFF"/>
                </a:highlight>
                <a:latin typeface="Pacifico"/>
                <a:ea typeface="Pacifico"/>
                <a:cs typeface="Pacifico"/>
                <a:sym typeface="Pacifico"/>
              </a:rPr>
              <a:t>Q</a:t>
            </a:r>
            <a:r>
              <a:rPr lang="en">
                <a:solidFill>
                  <a:srgbClr val="0D0D0D"/>
                </a:solidFill>
                <a:highlight>
                  <a:srgbClr val="FFFFFF"/>
                </a:highlight>
                <a:latin typeface="Roboto"/>
                <a:ea typeface="Roboto"/>
                <a:cs typeface="Roboto"/>
                <a:sym typeface="Roboto"/>
              </a:rPr>
              <a:t> no es vacía:</a:t>
            </a:r>
            <a:endParaRPr>
              <a:solidFill>
                <a:srgbClr val="0D0D0D"/>
              </a:solidFill>
              <a:highlight>
                <a:srgbClr val="FFFFFF"/>
              </a:highlight>
              <a:latin typeface="Roboto"/>
              <a:ea typeface="Roboto"/>
              <a:cs typeface="Roboto"/>
              <a:sym typeface="Roboto"/>
            </a:endParaRPr>
          </a:p>
          <a:p>
            <a:pPr indent="457200" lvl="0" marL="0" rtl="0" algn="l">
              <a:spcBef>
                <a:spcPts val="0"/>
              </a:spcBef>
              <a:spcAft>
                <a:spcPts val="0"/>
              </a:spcAft>
              <a:buNone/>
            </a:pPr>
            <a:r>
              <a:rPr lang="en">
                <a:solidFill>
                  <a:srgbClr val="0D0D0D"/>
                </a:solidFill>
                <a:highlight>
                  <a:srgbClr val="FFFFFF"/>
                </a:highlight>
                <a:latin typeface="Roboto"/>
                <a:ea typeface="Roboto"/>
                <a:cs typeface="Roboto"/>
                <a:sym typeface="Roboto"/>
              </a:rPr>
              <a:t>Extrae p de </a:t>
            </a:r>
            <a:r>
              <a:rPr lang="en">
                <a:solidFill>
                  <a:srgbClr val="0D0D0D"/>
                </a:solidFill>
                <a:highlight>
                  <a:srgbClr val="FFFFFF"/>
                </a:highlight>
                <a:latin typeface="Pacifico"/>
                <a:ea typeface="Pacifico"/>
                <a:cs typeface="Pacifico"/>
                <a:sym typeface="Pacifico"/>
              </a:rPr>
              <a:t>Q</a:t>
            </a:r>
            <a:r>
              <a:rPr lang="en">
                <a:solidFill>
                  <a:srgbClr val="0D0D0D"/>
                </a:solidFill>
                <a:highlight>
                  <a:srgbClr val="FFFFFF"/>
                </a:highlight>
                <a:latin typeface="Roboto"/>
                <a:ea typeface="Roboto"/>
                <a:cs typeface="Roboto"/>
                <a:sym typeface="Roboto"/>
              </a:rPr>
              <a:t>, siguiente evento.</a:t>
            </a:r>
            <a:endParaRPr>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400"/>
              <a:buFont typeface="Roboto"/>
              <a:buNone/>
            </a:pPr>
            <a:r>
              <a:rPr lang="en">
                <a:solidFill>
                  <a:srgbClr val="0D0D0D"/>
                </a:solidFill>
                <a:highlight>
                  <a:srgbClr val="FFFFFF"/>
                </a:highlight>
                <a:latin typeface="Roboto"/>
                <a:ea typeface="Roboto"/>
                <a:cs typeface="Roboto"/>
                <a:sym typeface="Roboto"/>
              </a:rPr>
              <a:t>MANEJAREVENTO(p)</a:t>
            </a:r>
            <a:endParaRPr/>
          </a:p>
        </p:txBody>
      </p:sp>
      <p:sp>
        <p:nvSpPr>
          <p:cNvPr id="1429" name="Google Shape;1429;p32"/>
          <p:cNvSpPr txBox="1"/>
          <p:nvPr>
            <p:ph idx="4294967295" type="title"/>
          </p:nvPr>
        </p:nvSpPr>
        <p:spPr>
          <a:xfrm>
            <a:off x="720003" y="1629175"/>
            <a:ext cx="1057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41"/>
          <p:cNvSpPr txBox="1"/>
          <p:nvPr>
            <p:ph idx="1" type="body"/>
          </p:nvPr>
        </p:nvSpPr>
        <p:spPr>
          <a:xfrm>
            <a:off x="720000" y="484225"/>
            <a:ext cx="8059500" cy="23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Consideramos mapas como subdivisiones planares inducidas por el mapa.. Buscamos una representación que permita operaciones locales, como recorrer la frontera de una cara o acceder a una cara vecina mediante un borde común. La representación que discutiremos se llama "doubly-connected edge".</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1517" name="Google Shape;1517;p41"/>
          <p:cNvPicPr preferRelativeResize="0"/>
          <p:nvPr/>
        </p:nvPicPr>
        <p:blipFill>
          <a:blip r:embed="rId3">
            <a:alphaModFix/>
          </a:blip>
          <a:stretch>
            <a:fillRect/>
          </a:stretch>
        </p:blipFill>
        <p:spPr>
          <a:xfrm>
            <a:off x="3459475" y="1552063"/>
            <a:ext cx="1896792" cy="2039375"/>
          </a:xfrm>
          <a:prstGeom prst="rect">
            <a:avLst/>
          </a:prstGeom>
          <a:noFill/>
          <a:ln>
            <a:noFill/>
          </a:ln>
        </p:spPr>
      </p:pic>
      <p:sp>
        <p:nvSpPr>
          <p:cNvPr id="1518" name="Google Shape;1518;p41"/>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42"/>
          <p:cNvSpPr txBox="1"/>
          <p:nvPr>
            <p:ph idx="1" type="body"/>
          </p:nvPr>
        </p:nvSpPr>
        <p:spPr>
          <a:xfrm>
            <a:off x="704750" y="468975"/>
            <a:ext cx="8059500" cy="23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Un edge delimita dos faces (por lo general), le tenemos que dar direccion. Medio-edge delimita un solo face. Twins son dos half-edges adyacentes. Definimos una </a:t>
            </a:r>
            <a:r>
              <a:rPr lang="en">
                <a:solidFill>
                  <a:srgbClr val="0D0D0D"/>
                </a:solidFill>
                <a:highlight>
                  <a:srgbClr val="FFFFFF"/>
                </a:highlight>
                <a:latin typeface="Roboto"/>
                <a:ea typeface="Roboto"/>
                <a:cs typeface="Roboto"/>
                <a:sym typeface="Roboto"/>
              </a:rPr>
              <a:t>orientación</a:t>
            </a:r>
            <a:r>
              <a:rPr lang="en">
                <a:solidFill>
                  <a:srgbClr val="0D0D0D"/>
                </a:solidFill>
                <a:highlight>
                  <a:srgbClr val="FFFFFF"/>
                </a:highlight>
                <a:latin typeface="Roboto"/>
                <a:ea typeface="Roboto"/>
                <a:cs typeface="Roboto"/>
                <a:sym typeface="Roboto"/>
              </a:rPr>
              <a:t> antihoraria para definir el next de cada half-edge. La face correspondiente a un half-edge siempre se encuentra a su izquierda</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1524" name="Google Shape;1524;p42"/>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525" name="Google Shape;1525;p42"/>
          <p:cNvPicPr preferRelativeResize="0"/>
          <p:nvPr/>
        </p:nvPicPr>
        <p:blipFill>
          <a:blip r:embed="rId3">
            <a:alphaModFix/>
          </a:blip>
          <a:stretch>
            <a:fillRect/>
          </a:stretch>
        </p:blipFill>
        <p:spPr>
          <a:xfrm>
            <a:off x="3392300" y="1168625"/>
            <a:ext cx="1976994" cy="2054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43"/>
          <p:cNvSpPr txBox="1"/>
          <p:nvPr>
            <p:ph idx="1" type="body"/>
          </p:nvPr>
        </p:nvSpPr>
        <p:spPr>
          <a:xfrm>
            <a:off x="823825" y="480875"/>
            <a:ext cx="8059500" cy="23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En resumen esta estructura, doubly connected edge list, contiene tres tipos de registros: half-edges, vectices , faces.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Para cada vertice tenemos Coordenadas(v)tambien EdgeIncidencte(v) a un half-edge que tiene v como su origen.</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Para un face f ComponenteExterior(f) es un half-edge en su frontera exterior. Para una cara no acotada esto es null. ComponenteInterior(f), contiene por cada hueco un half-edge en la frontera de este hueco.</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Para un half-edge e tenemos Origen(e) que apunta a un vertice, Twin(e) a su half-edge opuesto, FaceIncidente(e) al face adyacente, tambien tenemos Next(a) y Prev(e) a el siguiente y anterior half-edge.</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44"/>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536" name="Google Shape;1536;p44"/>
          <p:cNvSpPr txBox="1"/>
          <p:nvPr>
            <p:ph type="title"/>
          </p:nvPr>
        </p:nvSpPr>
        <p:spPr>
          <a:xfrm>
            <a:off x="445675" y="467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Por ejemplo…</a:t>
            </a:r>
            <a:endParaRPr sz="2400"/>
          </a:p>
        </p:txBody>
      </p:sp>
      <p:pic>
        <p:nvPicPr>
          <p:cNvPr id="1537" name="Google Shape;1537;p44"/>
          <p:cNvPicPr preferRelativeResize="0"/>
          <p:nvPr/>
        </p:nvPicPr>
        <p:blipFill>
          <a:blip r:embed="rId3">
            <a:alphaModFix/>
          </a:blip>
          <a:stretch>
            <a:fillRect/>
          </a:stretch>
        </p:blipFill>
        <p:spPr>
          <a:xfrm>
            <a:off x="2775075" y="1238700"/>
            <a:ext cx="6553124" cy="3970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45"/>
          <p:cNvSpPr txBox="1"/>
          <p:nvPr>
            <p:ph idx="1" type="body"/>
          </p:nvPr>
        </p:nvSpPr>
        <p:spPr>
          <a:xfrm>
            <a:off x="704750" y="1414200"/>
            <a:ext cx="8059500" cy="23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Queremos dar una </a:t>
            </a:r>
            <a:r>
              <a:rPr lang="en" sz="1800">
                <a:solidFill>
                  <a:srgbClr val="0D0D0D"/>
                </a:solidFill>
                <a:highlight>
                  <a:srgbClr val="FFFFFF"/>
                </a:highlight>
                <a:latin typeface="Roboto"/>
                <a:ea typeface="Roboto"/>
                <a:cs typeface="Roboto"/>
                <a:sym typeface="Roboto"/>
              </a:rPr>
              <a:t>orientación</a:t>
            </a:r>
            <a:r>
              <a:rPr lang="en" sz="1800">
                <a:solidFill>
                  <a:srgbClr val="0D0D0D"/>
                </a:solidFill>
                <a:highlight>
                  <a:srgbClr val="FFFFFF"/>
                </a:highlight>
                <a:latin typeface="Roboto"/>
                <a:ea typeface="Roboto"/>
                <a:cs typeface="Roboto"/>
                <a:sym typeface="Roboto"/>
              </a:rPr>
              <a:t> consistente a los edges de la siguiente figura</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1543" name="Google Shape;1543;p45"/>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544" name="Google Shape;1544;p45"/>
          <p:cNvSpPr txBox="1"/>
          <p:nvPr>
            <p:ph type="title"/>
          </p:nvPr>
        </p:nvSpPr>
        <p:spPr>
          <a:xfrm>
            <a:off x="574275" y="465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Ejemplo, necesidad double-connected edge list</a:t>
            </a:r>
            <a:endParaRPr sz="2400"/>
          </a:p>
        </p:txBody>
      </p:sp>
      <p:pic>
        <p:nvPicPr>
          <p:cNvPr id="1545" name="Google Shape;1545;p45"/>
          <p:cNvPicPr preferRelativeResize="0"/>
          <p:nvPr/>
        </p:nvPicPr>
        <p:blipFill>
          <a:blip r:embed="rId3">
            <a:alphaModFix/>
          </a:blip>
          <a:stretch>
            <a:fillRect/>
          </a:stretch>
        </p:blipFill>
        <p:spPr>
          <a:xfrm>
            <a:off x="2442825" y="1996325"/>
            <a:ext cx="2667000" cy="2400300"/>
          </a:xfrm>
          <a:prstGeom prst="rect">
            <a:avLst/>
          </a:prstGeom>
          <a:noFill/>
          <a:ln>
            <a:noFill/>
          </a:ln>
        </p:spPr>
      </p:pic>
      <p:sp>
        <p:nvSpPr>
          <p:cNvPr id="1546" name="Google Shape;1546;p45"/>
          <p:cNvSpPr txBox="1"/>
          <p:nvPr/>
        </p:nvSpPr>
        <p:spPr>
          <a:xfrm>
            <a:off x="1871325" y="4623800"/>
            <a:ext cx="32385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Solucion, half edges</a:t>
            </a:r>
            <a:endParaRPr>
              <a:solidFill>
                <a:schemeClr val="dk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46"/>
          <p:cNvSpPr txBox="1"/>
          <p:nvPr>
            <p:ph idx="1" type="body"/>
          </p:nvPr>
        </p:nvSpPr>
        <p:spPr>
          <a:xfrm>
            <a:off x="823825" y="480875"/>
            <a:ext cx="67863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Para esta estructura, doubly connected-edge necesitamos guardar lo siguiente:</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graphicFrame>
        <p:nvGraphicFramePr>
          <p:cNvPr id="1552" name="Google Shape;1552;p46"/>
          <p:cNvGraphicFramePr/>
          <p:nvPr/>
        </p:nvGraphicFramePr>
        <p:xfrm>
          <a:off x="720000" y="1614825"/>
          <a:ext cx="3000000" cy="3000000"/>
        </p:xfrm>
        <a:graphic>
          <a:graphicData uri="http://schemas.openxmlformats.org/drawingml/2006/table">
            <a:tbl>
              <a:tblPr>
                <a:noFill/>
                <a:tableStyleId>{FF72F690-4F80-4ED2-843D-E0949611E38B}</a:tableStyleId>
              </a:tblPr>
              <a:tblGrid>
                <a:gridCol w="1780750"/>
                <a:gridCol w="5923250"/>
              </a:tblGrid>
              <a:tr h="813350">
                <a:tc>
                  <a:txBody>
                    <a:bodyPr/>
                    <a:lstStyle/>
                    <a:p>
                      <a:pPr indent="0" lvl="0" marL="0" rtl="0" algn="l">
                        <a:lnSpc>
                          <a:spcPct val="115000"/>
                        </a:lnSpc>
                        <a:spcBef>
                          <a:spcPts val="0"/>
                        </a:spcBef>
                        <a:spcAft>
                          <a:spcPts val="0"/>
                        </a:spcAft>
                        <a:buNone/>
                      </a:pPr>
                      <a:r>
                        <a:rPr b="1" lang="en" sz="1000" u="sng">
                          <a:solidFill>
                            <a:schemeClr val="dk1"/>
                          </a:solidFill>
                          <a:latin typeface="IBM Plex Mono"/>
                          <a:ea typeface="IBM Plex Mono"/>
                          <a:cs typeface="IBM Plex Mono"/>
                          <a:sym typeface="IBM Plex Mono"/>
                        </a:rPr>
                        <a:t>Vertice, v</a:t>
                      </a:r>
                      <a:endParaRPr b="1" sz="1000" u="sng">
                        <a:solidFill>
                          <a:schemeClr val="dk1"/>
                        </a:solidFill>
                        <a:latin typeface="IBM Plex Mono"/>
                        <a:ea typeface="IBM Plex Mono"/>
                        <a:cs typeface="IBM Plex Mono"/>
                        <a:sym typeface="IBM Plex Mono"/>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1600"/>
                        </a:spcAft>
                        <a:buNone/>
                      </a:pPr>
                      <a:r>
                        <a:rPr lang="en">
                          <a:solidFill>
                            <a:schemeClr val="dk1"/>
                          </a:solidFill>
                          <a:latin typeface="Poppins"/>
                          <a:ea typeface="Poppins"/>
                          <a:cs typeface="Poppins"/>
                          <a:sym typeface="Poppins"/>
                        </a:rPr>
                        <a:t>Coordenadas(</a:t>
                      </a:r>
                      <a:r>
                        <a:rPr b="1" lang="en">
                          <a:solidFill>
                            <a:schemeClr val="dk1"/>
                          </a:solidFill>
                          <a:latin typeface="Poppins"/>
                          <a:ea typeface="Poppins"/>
                          <a:cs typeface="Poppins"/>
                          <a:sym typeface="Poppins"/>
                        </a:rPr>
                        <a:t>v</a:t>
                      </a:r>
                      <a:r>
                        <a:rPr lang="en">
                          <a:solidFill>
                            <a:schemeClr val="dk1"/>
                          </a:solidFill>
                          <a:latin typeface="Poppins"/>
                          <a:ea typeface="Poppins"/>
                          <a:cs typeface="Poppins"/>
                          <a:sym typeface="Poppins"/>
                        </a:rPr>
                        <a:t>), IncidentEdge(</a:t>
                      </a:r>
                      <a:r>
                        <a:rPr b="1" lang="en">
                          <a:solidFill>
                            <a:schemeClr val="dk1"/>
                          </a:solidFill>
                          <a:latin typeface="Poppins"/>
                          <a:ea typeface="Poppins"/>
                          <a:cs typeface="Poppins"/>
                          <a:sym typeface="Poppins"/>
                        </a:rPr>
                        <a:t>v</a:t>
                      </a:r>
                      <a:r>
                        <a:rPr lang="en">
                          <a:solidFill>
                            <a:schemeClr val="dk1"/>
                          </a:solidFill>
                          <a:latin typeface="Poppins"/>
                          <a:ea typeface="Poppins"/>
                          <a:cs typeface="Poppins"/>
                          <a:sym typeface="Poppins"/>
                        </a:rPr>
                        <a:t>) un half-edge con </a:t>
                      </a:r>
                      <a:r>
                        <a:rPr b="1" lang="en">
                          <a:solidFill>
                            <a:schemeClr val="dk1"/>
                          </a:solidFill>
                          <a:latin typeface="Poppins"/>
                          <a:ea typeface="Poppins"/>
                          <a:cs typeface="Poppins"/>
                          <a:sym typeface="Poppins"/>
                        </a:rPr>
                        <a:t>v</a:t>
                      </a:r>
                      <a:r>
                        <a:rPr lang="en">
                          <a:solidFill>
                            <a:schemeClr val="dk1"/>
                          </a:solidFill>
                          <a:latin typeface="Poppins"/>
                          <a:ea typeface="Poppins"/>
                          <a:cs typeface="Poppins"/>
                          <a:sym typeface="Poppins"/>
                        </a:rPr>
                        <a:t> como su origen</a:t>
                      </a:r>
                      <a:endParaRPr>
                        <a:solidFill>
                          <a:schemeClr val="dk1"/>
                        </a:solidFill>
                        <a:latin typeface="Poppins"/>
                        <a:ea typeface="Poppins"/>
                        <a:cs typeface="Poppins"/>
                        <a:sym typeface="Poppins"/>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1114925">
                <a:tc>
                  <a:txBody>
                    <a:bodyPr/>
                    <a:lstStyle/>
                    <a:p>
                      <a:pPr indent="0" lvl="0" marL="0" rtl="0" algn="l">
                        <a:lnSpc>
                          <a:spcPct val="115000"/>
                        </a:lnSpc>
                        <a:spcBef>
                          <a:spcPts val="0"/>
                        </a:spcBef>
                        <a:spcAft>
                          <a:spcPts val="0"/>
                        </a:spcAft>
                        <a:buNone/>
                      </a:pPr>
                      <a:r>
                        <a:rPr b="1" lang="en" sz="1000" u="sng">
                          <a:solidFill>
                            <a:schemeClr val="dk1"/>
                          </a:solidFill>
                          <a:latin typeface="IBM Plex Mono"/>
                          <a:ea typeface="IBM Plex Mono"/>
                          <a:cs typeface="IBM Plex Mono"/>
                          <a:sym typeface="IBM Plex Mono"/>
                        </a:rPr>
                        <a:t>Half-edge, e</a:t>
                      </a:r>
                      <a:endParaRPr b="1" sz="1000" u="sng">
                        <a:solidFill>
                          <a:schemeClr val="dk1"/>
                        </a:solidFill>
                        <a:latin typeface="IBM Plex Mono"/>
                        <a:ea typeface="IBM Plex Mono"/>
                        <a:cs typeface="IBM Plex Mono"/>
                        <a:sym typeface="IBM Plex Mono"/>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l">
                        <a:lnSpc>
                          <a:spcPct val="115000"/>
                        </a:lnSpc>
                        <a:spcBef>
                          <a:spcPts val="0"/>
                        </a:spcBef>
                        <a:spcAft>
                          <a:spcPts val="1600"/>
                        </a:spcAft>
                        <a:buNone/>
                      </a:pPr>
                      <a:r>
                        <a:rPr lang="en">
                          <a:solidFill>
                            <a:schemeClr val="dk1"/>
                          </a:solidFill>
                          <a:latin typeface="Poppins"/>
                          <a:ea typeface="Poppins"/>
                          <a:cs typeface="Poppins"/>
                          <a:sym typeface="Poppins"/>
                        </a:rPr>
                        <a:t>Origin(</a:t>
                      </a:r>
                      <a:r>
                        <a:rPr b="1" lang="en">
                          <a:solidFill>
                            <a:schemeClr val="dk1"/>
                          </a:solidFill>
                          <a:latin typeface="Poppins"/>
                          <a:ea typeface="Poppins"/>
                          <a:cs typeface="Poppins"/>
                          <a:sym typeface="Poppins"/>
                        </a:rPr>
                        <a:t>e</a:t>
                      </a:r>
                      <a:r>
                        <a:rPr lang="en">
                          <a:solidFill>
                            <a:schemeClr val="dk1"/>
                          </a:solidFill>
                          <a:latin typeface="Poppins"/>
                          <a:ea typeface="Poppins"/>
                          <a:cs typeface="Poppins"/>
                          <a:sym typeface="Poppins"/>
                        </a:rPr>
                        <a:t>) [vertice], Twin</a:t>
                      </a:r>
                      <a:r>
                        <a:rPr lang="en">
                          <a:solidFill>
                            <a:schemeClr val="dk1"/>
                          </a:solidFill>
                          <a:latin typeface="Poppins"/>
                          <a:ea typeface="Poppins"/>
                          <a:cs typeface="Poppins"/>
                          <a:sym typeface="Poppins"/>
                        </a:rPr>
                        <a:t>(</a:t>
                      </a:r>
                      <a:r>
                        <a:rPr b="1" lang="en">
                          <a:solidFill>
                            <a:schemeClr val="dk1"/>
                          </a:solidFill>
                          <a:latin typeface="Poppins"/>
                          <a:ea typeface="Poppins"/>
                          <a:cs typeface="Poppins"/>
                          <a:sym typeface="Poppins"/>
                        </a:rPr>
                        <a:t>e</a:t>
                      </a:r>
                      <a:r>
                        <a:rPr lang="en">
                          <a:solidFill>
                            <a:schemeClr val="dk1"/>
                          </a:solidFill>
                          <a:latin typeface="Poppins"/>
                          <a:ea typeface="Poppins"/>
                          <a:cs typeface="Poppins"/>
                          <a:sym typeface="Poppins"/>
                        </a:rPr>
                        <a:t>) [half-edge], Next(</a:t>
                      </a:r>
                      <a:r>
                        <a:rPr b="1" lang="en">
                          <a:solidFill>
                            <a:schemeClr val="dk1"/>
                          </a:solidFill>
                          <a:latin typeface="Poppins"/>
                          <a:ea typeface="Poppins"/>
                          <a:cs typeface="Poppins"/>
                          <a:sym typeface="Poppins"/>
                        </a:rPr>
                        <a:t>e</a:t>
                      </a:r>
                      <a:r>
                        <a:rPr lang="en">
                          <a:solidFill>
                            <a:schemeClr val="dk1"/>
                          </a:solidFill>
                          <a:latin typeface="Poppins"/>
                          <a:ea typeface="Poppins"/>
                          <a:cs typeface="Poppins"/>
                          <a:sym typeface="Poppins"/>
                        </a:rPr>
                        <a:t>) [half-edge], Prev(</a:t>
                      </a:r>
                      <a:r>
                        <a:rPr b="1" lang="en">
                          <a:solidFill>
                            <a:schemeClr val="dk1"/>
                          </a:solidFill>
                          <a:latin typeface="Poppins"/>
                          <a:ea typeface="Poppins"/>
                          <a:cs typeface="Poppins"/>
                          <a:sym typeface="Poppins"/>
                        </a:rPr>
                        <a:t>e</a:t>
                      </a:r>
                      <a:r>
                        <a:rPr lang="en">
                          <a:solidFill>
                            <a:schemeClr val="dk1"/>
                          </a:solidFill>
                          <a:latin typeface="Poppins"/>
                          <a:ea typeface="Poppins"/>
                          <a:cs typeface="Poppins"/>
                          <a:sym typeface="Poppins"/>
                        </a:rPr>
                        <a:t>) [half-edge], IncidentFace(</a:t>
                      </a:r>
                      <a:r>
                        <a:rPr b="1" lang="en">
                          <a:solidFill>
                            <a:schemeClr val="dk1"/>
                          </a:solidFill>
                          <a:latin typeface="Poppins"/>
                          <a:ea typeface="Poppins"/>
                          <a:cs typeface="Poppins"/>
                          <a:sym typeface="Poppins"/>
                        </a:rPr>
                        <a:t>e</a:t>
                      </a:r>
                      <a:r>
                        <a:rPr lang="en">
                          <a:solidFill>
                            <a:schemeClr val="dk1"/>
                          </a:solidFill>
                          <a:latin typeface="Poppins"/>
                          <a:ea typeface="Poppins"/>
                          <a:cs typeface="Poppins"/>
                          <a:sym typeface="Poppins"/>
                        </a:rPr>
                        <a:t>) [face] face que se encuentra hacia la izquierda de </a:t>
                      </a:r>
                      <a:r>
                        <a:rPr b="1" lang="en">
                          <a:solidFill>
                            <a:schemeClr val="dk1"/>
                          </a:solidFill>
                          <a:latin typeface="Poppins"/>
                          <a:ea typeface="Poppins"/>
                          <a:cs typeface="Poppins"/>
                          <a:sym typeface="Poppins"/>
                        </a:rPr>
                        <a:t>e</a:t>
                      </a:r>
                      <a:endParaRPr b="1">
                        <a:solidFill>
                          <a:schemeClr val="dk1"/>
                        </a:solidFill>
                        <a:latin typeface="Poppins"/>
                        <a:ea typeface="Poppins"/>
                        <a:cs typeface="Poppins"/>
                        <a:sym typeface="Poppins"/>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813350">
                <a:tc>
                  <a:txBody>
                    <a:bodyPr/>
                    <a:lstStyle/>
                    <a:p>
                      <a:pPr indent="0" lvl="0" marL="0" rtl="0" algn="l">
                        <a:lnSpc>
                          <a:spcPct val="115000"/>
                        </a:lnSpc>
                        <a:spcBef>
                          <a:spcPts val="0"/>
                        </a:spcBef>
                        <a:spcAft>
                          <a:spcPts val="0"/>
                        </a:spcAft>
                        <a:buNone/>
                      </a:pPr>
                      <a:r>
                        <a:rPr b="1" lang="en" sz="1000" u="sng">
                          <a:solidFill>
                            <a:schemeClr val="dk1"/>
                          </a:solidFill>
                          <a:latin typeface="IBM Plex Mono"/>
                          <a:ea typeface="IBM Plex Mono"/>
                          <a:cs typeface="IBM Plex Mono"/>
                          <a:sym typeface="IBM Plex Mono"/>
                        </a:rPr>
                        <a:t>Face, f</a:t>
                      </a:r>
                      <a:endParaRPr b="1" sz="1000" u="sng">
                        <a:solidFill>
                          <a:schemeClr val="dk1"/>
                        </a:solidFill>
                        <a:latin typeface="IBM Plex Mono"/>
                        <a:ea typeface="IBM Plex Mono"/>
                        <a:cs typeface="IBM Plex Mono"/>
                        <a:sym typeface="IBM Plex Mono"/>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1600"/>
                        </a:spcAft>
                        <a:buNone/>
                      </a:pPr>
                      <a:r>
                        <a:rPr lang="en">
                          <a:solidFill>
                            <a:schemeClr val="dk1"/>
                          </a:solidFill>
                          <a:latin typeface="Poppins"/>
                          <a:ea typeface="Poppins"/>
                          <a:cs typeface="Poppins"/>
                          <a:sym typeface="Poppins"/>
                        </a:rPr>
                        <a:t>OuterComponent(</a:t>
                      </a:r>
                      <a:r>
                        <a:rPr b="1" lang="en">
                          <a:solidFill>
                            <a:schemeClr val="dk1"/>
                          </a:solidFill>
                          <a:latin typeface="Poppins"/>
                          <a:ea typeface="Poppins"/>
                          <a:cs typeface="Poppins"/>
                          <a:sym typeface="Poppins"/>
                        </a:rPr>
                        <a:t>f</a:t>
                      </a:r>
                      <a:r>
                        <a:rPr lang="en">
                          <a:solidFill>
                            <a:schemeClr val="dk1"/>
                          </a:solidFill>
                          <a:latin typeface="Poppins"/>
                          <a:ea typeface="Poppins"/>
                          <a:cs typeface="Poppins"/>
                          <a:sym typeface="Poppins"/>
                        </a:rPr>
                        <a:t>)[half-edge] un half-edge con el que se recorra su frontera exterior, </a:t>
                      </a:r>
                      <a:r>
                        <a:rPr lang="en">
                          <a:solidFill>
                            <a:schemeClr val="dk1"/>
                          </a:solidFill>
                          <a:latin typeface="Poppins"/>
                          <a:ea typeface="Poppins"/>
                          <a:cs typeface="Poppins"/>
                          <a:sym typeface="Poppins"/>
                        </a:rPr>
                        <a:t>OuterComponent(</a:t>
                      </a:r>
                      <a:r>
                        <a:rPr b="1" lang="en">
                          <a:solidFill>
                            <a:schemeClr val="dk1"/>
                          </a:solidFill>
                          <a:latin typeface="Poppins"/>
                          <a:ea typeface="Poppins"/>
                          <a:cs typeface="Poppins"/>
                          <a:sym typeface="Poppins"/>
                        </a:rPr>
                        <a:t>f</a:t>
                      </a:r>
                      <a:r>
                        <a:rPr lang="en">
                          <a:solidFill>
                            <a:schemeClr val="dk1"/>
                          </a:solidFill>
                          <a:latin typeface="Poppins"/>
                          <a:ea typeface="Poppins"/>
                          <a:cs typeface="Poppins"/>
                          <a:sym typeface="Poppins"/>
                        </a:rPr>
                        <a:t>)[half-edge] half-edge sobre su frontera interior</a:t>
                      </a:r>
                      <a:endParaRPr>
                        <a:solidFill>
                          <a:schemeClr val="dk1"/>
                        </a:solidFill>
                        <a:latin typeface="Poppins"/>
                        <a:ea typeface="Poppins"/>
                        <a:cs typeface="Poppins"/>
                        <a:sym typeface="Poppins"/>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47"/>
          <p:cNvSpPr txBox="1"/>
          <p:nvPr>
            <p:ph idx="1" type="body"/>
          </p:nvPr>
        </p:nvSpPr>
        <p:spPr>
          <a:xfrm>
            <a:off x="823825" y="480875"/>
            <a:ext cx="67863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Es esta informacion es suficiente?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Supongamos en el siguente case, para v, tener todos los vertices incidentes</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1558" name="Google Shape;1558;p47"/>
          <p:cNvPicPr preferRelativeResize="0"/>
          <p:nvPr/>
        </p:nvPicPr>
        <p:blipFill>
          <a:blip r:embed="rId3">
            <a:alphaModFix/>
          </a:blip>
          <a:stretch>
            <a:fillRect/>
          </a:stretch>
        </p:blipFill>
        <p:spPr>
          <a:xfrm>
            <a:off x="2355075" y="1669150"/>
            <a:ext cx="2897626" cy="2367525"/>
          </a:xfrm>
          <a:prstGeom prst="rect">
            <a:avLst/>
          </a:prstGeom>
          <a:noFill/>
          <a:ln>
            <a:noFill/>
          </a:ln>
        </p:spPr>
      </p:pic>
      <p:sp>
        <p:nvSpPr>
          <p:cNvPr id="1559" name="Google Shape;1559;p47"/>
          <p:cNvSpPr txBox="1"/>
          <p:nvPr/>
        </p:nvSpPr>
        <p:spPr>
          <a:xfrm>
            <a:off x="4276375" y="2811225"/>
            <a:ext cx="4047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v</a:t>
            </a:r>
            <a:endParaRPr b="1" sz="1800">
              <a:solidFill>
                <a:schemeClr val="dk1"/>
              </a:solidFill>
              <a:latin typeface="Poppins"/>
              <a:ea typeface="Poppins"/>
              <a:cs typeface="Poppins"/>
              <a:sym typeface="Poppins"/>
            </a:endParaRPr>
          </a:p>
        </p:txBody>
      </p:sp>
      <p:sp>
        <p:nvSpPr>
          <p:cNvPr id="1560" name="Google Shape;1560;p47"/>
          <p:cNvSpPr txBox="1"/>
          <p:nvPr/>
        </p:nvSpPr>
        <p:spPr>
          <a:xfrm>
            <a:off x="2299975" y="1528175"/>
            <a:ext cx="19764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IncidentEdge(</a:t>
            </a:r>
            <a:r>
              <a:rPr b="1" lang="en">
                <a:solidFill>
                  <a:schemeClr val="dk1"/>
                </a:solidFill>
                <a:latin typeface="Poppins"/>
                <a:ea typeface="Poppins"/>
                <a:cs typeface="Poppins"/>
                <a:sym typeface="Poppins"/>
              </a:rPr>
              <a:t>v</a:t>
            </a:r>
            <a:r>
              <a:rPr lang="en">
                <a:solidFill>
                  <a:schemeClr val="dk1"/>
                </a:solidFill>
                <a:latin typeface="Poppins"/>
                <a:ea typeface="Poppins"/>
                <a:cs typeface="Poppins"/>
                <a:sym typeface="Poppins"/>
              </a:rPr>
              <a:t>)</a:t>
            </a:r>
            <a:endParaRPr>
              <a:solidFill>
                <a:schemeClr val="dk1"/>
              </a:solidFill>
              <a:latin typeface="Poppins"/>
              <a:ea typeface="Poppins"/>
              <a:cs typeface="Poppins"/>
              <a:sym typeface="Poppins"/>
            </a:endParaRPr>
          </a:p>
        </p:txBody>
      </p:sp>
      <p:pic>
        <p:nvPicPr>
          <p:cNvPr id="1561" name="Google Shape;1561;p47"/>
          <p:cNvPicPr preferRelativeResize="0"/>
          <p:nvPr/>
        </p:nvPicPr>
        <p:blipFill>
          <a:blip r:embed="rId4">
            <a:alphaModFix/>
          </a:blip>
          <a:stretch>
            <a:fillRect/>
          </a:stretch>
        </p:blipFill>
        <p:spPr>
          <a:xfrm>
            <a:off x="2766625" y="1870775"/>
            <a:ext cx="2445485" cy="2165900"/>
          </a:xfrm>
          <a:prstGeom prst="rect">
            <a:avLst/>
          </a:prstGeom>
          <a:noFill/>
          <a:ln>
            <a:noFill/>
          </a:ln>
        </p:spPr>
      </p:pic>
      <p:sp>
        <p:nvSpPr>
          <p:cNvPr id="1562" name="Google Shape;1562;p47"/>
          <p:cNvSpPr txBox="1"/>
          <p:nvPr/>
        </p:nvSpPr>
        <p:spPr>
          <a:xfrm>
            <a:off x="4133275" y="2895975"/>
            <a:ext cx="5478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v</a:t>
            </a:r>
            <a:endParaRPr b="1" sz="1800">
              <a:solidFill>
                <a:schemeClr val="dk1"/>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48"/>
          <p:cNvSpPr txBox="1"/>
          <p:nvPr>
            <p:ph idx="1" type="body"/>
          </p:nvPr>
        </p:nvSpPr>
        <p:spPr>
          <a:xfrm>
            <a:off x="823825" y="480875"/>
            <a:ext cx="67863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Usando Next(Twin(IncidentEdge(</a:t>
            </a:r>
            <a:r>
              <a:rPr b="1" lang="en" sz="1800">
                <a:solidFill>
                  <a:srgbClr val="0D0D0D"/>
                </a:solidFill>
                <a:highlight>
                  <a:srgbClr val="FFFFFF"/>
                </a:highlight>
                <a:latin typeface="Roboto"/>
                <a:ea typeface="Roboto"/>
                <a:cs typeface="Roboto"/>
                <a:sym typeface="Roboto"/>
              </a:rPr>
              <a:t>v</a:t>
            </a:r>
            <a:r>
              <a:rPr lang="en" sz="1800">
                <a:solidFill>
                  <a:srgbClr val="0D0D0D"/>
                </a:solidFill>
                <a:highlight>
                  <a:srgbClr val="FFFFFF"/>
                </a:highlight>
                <a:latin typeface="Roboto"/>
                <a:ea typeface="Roboto"/>
                <a:cs typeface="Roboto"/>
                <a:sym typeface="Roboto"/>
              </a:rPr>
              <a:t>)))</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1568" name="Google Shape;1568;p48"/>
          <p:cNvSpPr txBox="1"/>
          <p:nvPr/>
        </p:nvSpPr>
        <p:spPr>
          <a:xfrm>
            <a:off x="4276375" y="2811225"/>
            <a:ext cx="4047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v</a:t>
            </a:r>
            <a:endParaRPr b="1" sz="1800">
              <a:solidFill>
                <a:schemeClr val="dk1"/>
              </a:solidFill>
              <a:latin typeface="Poppins"/>
              <a:ea typeface="Poppins"/>
              <a:cs typeface="Poppins"/>
              <a:sym typeface="Poppins"/>
            </a:endParaRPr>
          </a:p>
        </p:txBody>
      </p:sp>
      <p:sp>
        <p:nvSpPr>
          <p:cNvPr id="1569" name="Google Shape;1569;p48"/>
          <p:cNvSpPr txBox="1"/>
          <p:nvPr/>
        </p:nvSpPr>
        <p:spPr>
          <a:xfrm>
            <a:off x="4133275" y="2895975"/>
            <a:ext cx="5478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v</a:t>
            </a:r>
            <a:endParaRPr b="1" sz="1800">
              <a:solidFill>
                <a:schemeClr val="dk1"/>
              </a:solidFill>
              <a:latin typeface="Poppins"/>
              <a:ea typeface="Poppins"/>
              <a:cs typeface="Poppins"/>
              <a:sym typeface="Poppins"/>
            </a:endParaRPr>
          </a:p>
        </p:txBody>
      </p:sp>
      <p:pic>
        <p:nvPicPr>
          <p:cNvPr id="1570" name="Google Shape;1570;p48"/>
          <p:cNvPicPr preferRelativeResize="0"/>
          <p:nvPr/>
        </p:nvPicPr>
        <p:blipFill>
          <a:blip r:embed="rId3">
            <a:alphaModFix/>
          </a:blip>
          <a:stretch>
            <a:fillRect/>
          </a:stretch>
        </p:blipFill>
        <p:spPr>
          <a:xfrm>
            <a:off x="2399674" y="1340124"/>
            <a:ext cx="3829351" cy="3093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49"/>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576" name="Google Shape;1576;p49"/>
          <p:cNvPicPr preferRelativeResize="0"/>
          <p:nvPr/>
        </p:nvPicPr>
        <p:blipFill>
          <a:blip r:embed="rId3">
            <a:alphaModFix/>
          </a:blip>
          <a:stretch>
            <a:fillRect/>
          </a:stretch>
        </p:blipFill>
        <p:spPr>
          <a:xfrm>
            <a:off x="776200" y="2496450"/>
            <a:ext cx="6375126" cy="2448850"/>
          </a:xfrm>
          <a:prstGeom prst="rect">
            <a:avLst/>
          </a:prstGeom>
          <a:noFill/>
          <a:ln>
            <a:noFill/>
          </a:ln>
        </p:spPr>
      </p:pic>
      <p:sp>
        <p:nvSpPr>
          <p:cNvPr id="1577" name="Google Shape;1577;p49"/>
          <p:cNvSpPr txBox="1"/>
          <p:nvPr>
            <p:ph type="title"/>
          </p:nvPr>
        </p:nvSpPr>
        <p:spPr>
          <a:xfrm>
            <a:off x="542250" y="465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Superposición de 2 subdivisiones</a:t>
            </a:r>
            <a:endParaRPr sz="2400"/>
          </a:p>
        </p:txBody>
      </p:sp>
      <p:sp>
        <p:nvSpPr>
          <p:cNvPr id="1578" name="Google Shape;1578;p49"/>
          <p:cNvSpPr txBox="1"/>
          <p:nvPr>
            <p:ph idx="1" type="body"/>
          </p:nvPr>
        </p:nvSpPr>
        <p:spPr>
          <a:xfrm>
            <a:off x="542250" y="1092625"/>
            <a:ext cx="8059500" cy="23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Con esta estructura de dato podemos calcular la superposicion de</a:t>
            </a:r>
            <a:r>
              <a:rPr lang="en" sz="1800">
                <a:solidFill>
                  <a:srgbClr val="0D0D0D"/>
                </a:solidFill>
                <a:highlight>
                  <a:srgbClr val="FFFFFF"/>
                </a:highlight>
                <a:latin typeface="Roboto"/>
                <a:ea typeface="Roboto"/>
                <a:cs typeface="Roboto"/>
                <a:sym typeface="Roboto"/>
              </a:rPr>
              <a:t> 2 subdivisiones. Se define la superposicion de subdivisiones S1 y S2 como subdivision O(S1,S2) tal que encontramos un face f en O(S1,S2) si solo son faces f1 en S1 y f2 en S2 tal que f es un conjunto maximal conexo en f1 ∩ f2.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1579" name="Google Shape;1579;p49"/>
          <p:cNvSpPr txBox="1"/>
          <p:nvPr/>
        </p:nvSpPr>
        <p:spPr>
          <a:xfrm>
            <a:off x="6693350" y="4647625"/>
            <a:ext cx="10596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O(S1, S2)</a:t>
            </a:r>
            <a:endParaRPr>
              <a:solidFill>
                <a:schemeClr val="dk1"/>
              </a:solidFill>
              <a:latin typeface="Poppins"/>
              <a:ea typeface="Poppins"/>
              <a:cs typeface="Poppins"/>
              <a:sym typeface="Poppins"/>
            </a:endParaRPr>
          </a:p>
        </p:txBody>
      </p:sp>
      <p:sp>
        <p:nvSpPr>
          <p:cNvPr id="1580" name="Google Shape;1580;p49"/>
          <p:cNvSpPr txBox="1"/>
          <p:nvPr/>
        </p:nvSpPr>
        <p:spPr>
          <a:xfrm>
            <a:off x="775950" y="2706900"/>
            <a:ext cx="440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S1</a:t>
            </a:r>
            <a:endParaRPr>
              <a:solidFill>
                <a:schemeClr val="dk1"/>
              </a:solidFill>
              <a:latin typeface="Poppins"/>
              <a:ea typeface="Poppins"/>
              <a:cs typeface="Poppins"/>
              <a:sym typeface="Poppins"/>
            </a:endParaRPr>
          </a:p>
        </p:txBody>
      </p:sp>
      <p:sp>
        <p:nvSpPr>
          <p:cNvPr id="1581" name="Google Shape;1581;p49"/>
          <p:cNvSpPr txBox="1"/>
          <p:nvPr/>
        </p:nvSpPr>
        <p:spPr>
          <a:xfrm>
            <a:off x="3050050" y="4707150"/>
            <a:ext cx="7773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S2</a:t>
            </a:r>
            <a:endParaRPr>
              <a:solidFill>
                <a:schemeClr val="dk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50"/>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587" name="Google Shape;1587;p50"/>
          <p:cNvSpPr txBox="1"/>
          <p:nvPr>
            <p:ph idx="1" type="body"/>
          </p:nvPr>
        </p:nvSpPr>
        <p:spPr>
          <a:xfrm>
            <a:off x="542250" y="1092625"/>
            <a:ext cx="8059500" cy="23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Para la estructura resultante debemos orientar los half-edges de manera que las nuevas faces mantienen la </a:t>
            </a:r>
            <a:r>
              <a:rPr lang="en" sz="1800">
                <a:solidFill>
                  <a:srgbClr val="0D0D0D"/>
                </a:solidFill>
                <a:highlight>
                  <a:srgbClr val="FFFFFF"/>
                </a:highlight>
                <a:latin typeface="Roboto"/>
                <a:ea typeface="Roboto"/>
                <a:cs typeface="Roboto"/>
                <a:sym typeface="Roboto"/>
              </a:rPr>
              <a:t>orientación</a:t>
            </a:r>
            <a:r>
              <a:rPr lang="en" sz="1800">
                <a:solidFill>
                  <a:srgbClr val="0D0D0D"/>
                </a:solidFill>
                <a:highlight>
                  <a:srgbClr val="FFFFFF"/>
                </a:highlight>
                <a:latin typeface="Roboto"/>
                <a:ea typeface="Roboto"/>
                <a:cs typeface="Roboto"/>
                <a:sym typeface="Roboto"/>
              </a:rPr>
              <a:t> usual, por ejemplo</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1588" name="Google Shape;1588;p50"/>
          <p:cNvPicPr preferRelativeResize="0"/>
          <p:nvPr/>
        </p:nvPicPr>
        <p:blipFill>
          <a:blip r:embed="rId3">
            <a:alphaModFix/>
          </a:blip>
          <a:stretch>
            <a:fillRect/>
          </a:stretch>
        </p:blipFill>
        <p:spPr>
          <a:xfrm>
            <a:off x="1373638" y="2047313"/>
            <a:ext cx="5210175" cy="2200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33"/>
          <p:cNvSpPr txBox="1"/>
          <p:nvPr>
            <p:ph idx="4294967295" type="subTitle"/>
          </p:nvPr>
        </p:nvSpPr>
        <p:spPr>
          <a:xfrm>
            <a:off x="1267675" y="1168575"/>
            <a:ext cx="7783200" cy="39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Si p es un inicio de segmento:</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Introducir el segmento correspondiente en </a:t>
            </a:r>
            <a:r>
              <a:rPr lang="en">
                <a:solidFill>
                  <a:srgbClr val="0D0D0D"/>
                </a:solidFill>
                <a:highlight>
                  <a:srgbClr val="FFFFFF"/>
                </a:highlight>
                <a:latin typeface="Pacifico"/>
                <a:ea typeface="Pacifico"/>
                <a:cs typeface="Pacifico"/>
                <a:sym typeface="Pacifico"/>
              </a:rPr>
              <a:t>T</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INTERSECCIONSEGMENTO(p,r)</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INTERSECCIONSEGMENTO(p,s) donde r y s son los nuevos vecinos de p en </a:t>
            </a:r>
            <a:r>
              <a:rPr lang="en">
                <a:solidFill>
                  <a:srgbClr val="0D0D0D"/>
                </a:solidFill>
                <a:highlight>
                  <a:srgbClr val="FFFFFF"/>
                </a:highlight>
                <a:latin typeface="Pacifico"/>
                <a:ea typeface="Pacifico"/>
                <a:cs typeface="Pacifico"/>
                <a:sym typeface="Pacifico"/>
              </a:rPr>
              <a:t>T</a:t>
            </a:r>
            <a:endParaRPr>
              <a:solidFill>
                <a:srgbClr val="0D0D0D"/>
              </a:solidFill>
              <a:highlight>
                <a:srgbClr val="FFFFFF"/>
              </a:highlight>
              <a:latin typeface="Pacifico"/>
              <a:ea typeface="Pacifico"/>
              <a:cs typeface="Pacifico"/>
              <a:sym typeface="Pacific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Si p es un fin de segmento:</a:t>
            </a:r>
            <a:endParaRPr>
              <a:solidFill>
                <a:srgbClr val="0D0D0D"/>
              </a:solidFill>
              <a:highlight>
                <a:srgbClr val="FFFFFF"/>
              </a:highlight>
              <a:latin typeface="Roboto"/>
              <a:ea typeface="Roboto"/>
              <a:cs typeface="Roboto"/>
              <a:sym typeface="Roboto"/>
            </a:endParaRPr>
          </a:p>
          <a:p>
            <a:pPr indent="457200" lvl="0" marL="0" rtl="0" algn="l">
              <a:spcBef>
                <a:spcPts val="0"/>
              </a:spcBef>
              <a:spcAft>
                <a:spcPts val="0"/>
              </a:spcAft>
              <a:buNone/>
            </a:pPr>
            <a:r>
              <a:rPr lang="en">
                <a:solidFill>
                  <a:srgbClr val="0D0D0D"/>
                </a:solidFill>
                <a:highlight>
                  <a:srgbClr val="FFFFFF"/>
                </a:highlight>
                <a:latin typeface="Roboto"/>
                <a:ea typeface="Roboto"/>
                <a:cs typeface="Roboto"/>
                <a:sym typeface="Roboto"/>
              </a:rPr>
              <a:t>Extraer r, s, los vecinos de p en  </a:t>
            </a:r>
            <a:r>
              <a:rPr lang="en">
                <a:solidFill>
                  <a:srgbClr val="0D0D0D"/>
                </a:solidFill>
                <a:highlight>
                  <a:srgbClr val="FFFFFF"/>
                </a:highlight>
                <a:latin typeface="Pacifico"/>
                <a:ea typeface="Pacifico"/>
                <a:cs typeface="Pacifico"/>
                <a:sym typeface="Pacifico"/>
              </a:rPr>
              <a:t>T</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eliminar el segmento correspondiente en </a:t>
            </a:r>
            <a:r>
              <a:rPr lang="en">
                <a:solidFill>
                  <a:srgbClr val="0D0D0D"/>
                </a:solidFill>
                <a:highlight>
                  <a:srgbClr val="FFFFFF"/>
                </a:highlight>
                <a:latin typeface="Pacifico"/>
                <a:ea typeface="Pacifico"/>
                <a:cs typeface="Pacifico"/>
                <a:sym typeface="Pacifico"/>
              </a:rPr>
              <a:t>T</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INTERSECCIONSEGMENTO(r,s) </a:t>
            </a:r>
            <a:endParaRPr>
              <a:solidFill>
                <a:srgbClr val="0D0D0D"/>
              </a:solidFill>
              <a:highlight>
                <a:srgbClr val="FFFFFF"/>
              </a:highlight>
              <a:latin typeface="Pacifico"/>
              <a:ea typeface="Pacifico"/>
              <a:cs typeface="Pacifico"/>
              <a:sym typeface="Pacific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Si p es una interseccion:</a:t>
            </a:r>
            <a:endParaRPr>
              <a:solidFill>
                <a:srgbClr val="0D0D0D"/>
              </a:solidFill>
              <a:highlight>
                <a:srgbClr val="FFFFFF"/>
              </a:highlight>
              <a:latin typeface="Roboto"/>
              <a:ea typeface="Roboto"/>
              <a:cs typeface="Roboto"/>
              <a:sym typeface="Roboto"/>
            </a:endParaRPr>
          </a:p>
          <a:p>
            <a:pPr indent="457200" lvl="0" marL="0" rtl="0" algn="l">
              <a:spcBef>
                <a:spcPts val="0"/>
              </a:spcBef>
              <a:spcAft>
                <a:spcPts val="0"/>
              </a:spcAft>
              <a:buNone/>
            </a:pPr>
            <a:r>
              <a:rPr lang="en">
                <a:solidFill>
                  <a:srgbClr val="0D0D0D"/>
                </a:solidFill>
                <a:highlight>
                  <a:srgbClr val="FFFFFF"/>
                </a:highlight>
                <a:latin typeface="Roboto"/>
                <a:ea typeface="Roboto"/>
                <a:cs typeface="Roboto"/>
                <a:sym typeface="Roboto"/>
              </a:rPr>
              <a:t>Intercambiar </a:t>
            </a:r>
            <a:r>
              <a:rPr lang="en">
                <a:solidFill>
                  <a:srgbClr val="0D0D0D"/>
                </a:solidFill>
                <a:highlight>
                  <a:srgbClr val="FFFFFF"/>
                </a:highlight>
                <a:latin typeface="Pacifico"/>
                <a:ea typeface="Pacifico"/>
                <a:cs typeface="Pacifico"/>
                <a:sym typeface="Pacifico"/>
              </a:rPr>
              <a:t>T</a:t>
            </a:r>
            <a:r>
              <a:rPr lang="en">
                <a:solidFill>
                  <a:srgbClr val="0D0D0D"/>
                </a:solidFill>
                <a:highlight>
                  <a:srgbClr val="FFFFFF"/>
                </a:highlight>
                <a:latin typeface="Roboto"/>
                <a:ea typeface="Roboto"/>
                <a:cs typeface="Roboto"/>
                <a:sym typeface="Roboto"/>
              </a:rPr>
              <a:t> el orden de r, s los segmentos que se intersectan en p</a:t>
            </a:r>
            <a:endParaRPr>
              <a:solidFill>
                <a:srgbClr val="0D0D0D"/>
              </a:solidFill>
              <a:highlight>
                <a:srgbClr val="FFFFFF"/>
              </a:highlight>
              <a:latin typeface="Roboto"/>
              <a:ea typeface="Roboto"/>
              <a:cs typeface="Roboto"/>
              <a:sym typeface="Roboto"/>
            </a:endParaRPr>
          </a:p>
          <a:p>
            <a:pPr indent="457200" lvl="0" marL="0" rtl="0" algn="l">
              <a:spcBef>
                <a:spcPts val="0"/>
              </a:spcBef>
              <a:spcAft>
                <a:spcPts val="0"/>
              </a:spcAft>
              <a:buNone/>
            </a:pPr>
            <a:r>
              <a:rPr lang="en">
                <a:solidFill>
                  <a:srgbClr val="0D0D0D"/>
                </a:solidFill>
                <a:highlight>
                  <a:srgbClr val="FFFFFF"/>
                </a:highlight>
                <a:latin typeface="Roboto"/>
                <a:ea typeface="Roboto"/>
                <a:cs typeface="Roboto"/>
                <a:sym typeface="Roboto"/>
              </a:rPr>
              <a:t>Para q y t los nuevos vecinos de s y r, respectivamente</a:t>
            </a:r>
            <a:endParaRPr>
              <a:solidFill>
                <a:srgbClr val="0D0D0D"/>
              </a:solidFill>
              <a:highlight>
                <a:srgbClr val="FFFFFF"/>
              </a:highlight>
              <a:latin typeface="Roboto"/>
              <a:ea typeface="Roboto"/>
              <a:cs typeface="Roboto"/>
              <a:sym typeface="Roboto"/>
            </a:endParaRPr>
          </a:p>
          <a:p>
            <a:pPr indent="457200" lvl="0" marL="0" rtl="0" algn="l">
              <a:spcBef>
                <a:spcPts val="0"/>
              </a:spcBef>
              <a:spcAft>
                <a:spcPts val="0"/>
              </a:spcAft>
              <a:buNone/>
            </a:pPr>
            <a:r>
              <a:rPr lang="en">
                <a:solidFill>
                  <a:srgbClr val="0D0D0D"/>
                </a:solidFill>
                <a:highlight>
                  <a:schemeClr val="accent3"/>
                </a:highlight>
                <a:latin typeface="Roboto"/>
                <a:ea typeface="Roboto"/>
                <a:cs typeface="Roboto"/>
                <a:sym typeface="Roboto"/>
              </a:rPr>
              <a:t>INTERSECCIONSEGMENTO(q,s) </a:t>
            </a:r>
            <a:endParaRPr>
              <a:solidFill>
                <a:srgbClr val="0D0D0D"/>
              </a:solidFill>
              <a:highlight>
                <a:schemeClr val="accent3"/>
              </a:highlight>
              <a:latin typeface="Roboto"/>
              <a:ea typeface="Roboto"/>
              <a:cs typeface="Roboto"/>
              <a:sym typeface="Roboto"/>
            </a:endParaRPr>
          </a:p>
          <a:p>
            <a:pPr indent="457200" lvl="0" marL="0" rtl="0" algn="l">
              <a:spcBef>
                <a:spcPts val="0"/>
              </a:spcBef>
              <a:spcAft>
                <a:spcPts val="0"/>
              </a:spcAft>
              <a:buNone/>
            </a:pPr>
            <a:r>
              <a:rPr lang="en">
                <a:solidFill>
                  <a:srgbClr val="0D0D0D"/>
                </a:solidFill>
                <a:highlight>
                  <a:schemeClr val="accent3"/>
                </a:highlight>
                <a:latin typeface="Roboto"/>
                <a:ea typeface="Roboto"/>
                <a:cs typeface="Roboto"/>
                <a:sym typeface="Roboto"/>
              </a:rPr>
              <a:t>INTERSECCIONSEGMENTO(t,r) </a:t>
            </a:r>
            <a:endParaRPr>
              <a:solidFill>
                <a:srgbClr val="0D0D0D"/>
              </a:solidFill>
              <a:highlight>
                <a:schemeClr val="accent3"/>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Reportar interseccion </a:t>
            </a:r>
            <a:r>
              <a:rPr lang="en">
                <a:solidFill>
                  <a:srgbClr val="0D0D0D"/>
                </a:solidFill>
                <a:highlight>
                  <a:srgbClr val="FFFFFF"/>
                </a:highlight>
                <a:latin typeface="Roboto"/>
                <a:ea typeface="Roboto"/>
                <a:cs typeface="Roboto"/>
                <a:sym typeface="Roboto"/>
              </a:rPr>
              <a:t>	</a:t>
            </a:r>
            <a:endParaRPr>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400"/>
              <a:buFont typeface="Roboto"/>
              <a:buNone/>
            </a:pPr>
            <a:r>
              <a:t/>
            </a:r>
            <a:endParaRPr/>
          </a:p>
        </p:txBody>
      </p:sp>
      <p:sp>
        <p:nvSpPr>
          <p:cNvPr id="1435" name="Google Shape;1435;p33"/>
          <p:cNvSpPr txBox="1"/>
          <p:nvPr>
            <p:ph idx="4294967295" type="title"/>
          </p:nvPr>
        </p:nvSpPr>
        <p:spPr>
          <a:xfrm>
            <a:off x="720003" y="367100"/>
            <a:ext cx="1057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436" name="Google Shape;1436;p33"/>
          <p:cNvSpPr txBox="1"/>
          <p:nvPr/>
        </p:nvSpPr>
        <p:spPr>
          <a:xfrm>
            <a:off x="720000" y="821525"/>
            <a:ext cx="4193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D0D0D"/>
                </a:solidFill>
                <a:highlight>
                  <a:srgbClr val="FFFFFF"/>
                </a:highlight>
                <a:latin typeface="Roboto"/>
                <a:ea typeface="Roboto"/>
                <a:cs typeface="Roboto"/>
                <a:sym typeface="Roboto"/>
              </a:rPr>
              <a:t>def </a:t>
            </a:r>
            <a:r>
              <a:rPr lang="en">
                <a:solidFill>
                  <a:srgbClr val="0D0D0D"/>
                </a:solidFill>
                <a:highlight>
                  <a:srgbClr val="FFFFFF"/>
                </a:highlight>
                <a:latin typeface="Roboto"/>
                <a:ea typeface="Roboto"/>
                <a:cs typeface="Roboto"/>
                <a:sym typeface="Roboto"/>
              </a:rPr>
              <a:t>MANEJAREVENTO(p):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51"/>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594" name="Google Shape;1594;p51"/>
          <p:cNvSpPr txBox="1"/>
          <p:nvPr>
            <p:ph idx="1" type="body"/>
          </p:nvPr>
        </p:nvSpPr>
        <p:spPr>
          <a:xfrm>
            <a:off x="375575" y="461650"/>
            <a:ext cx="8059500" cy="23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Queremos que cada face nueva de O(S1, S2) tenga la </a:t>
            </a:r>
            <a:r>
              <a:rPr lang="en" sz="1800">
                <a:solidFill>
                  <a:srgbClr val="0D0D0D"/>
                </a:solidFill>
                <a:highlight>
                  <a:srgbClr val="FFFFFF"/>
                </a:highlight>
                <a:latin typeface="Roboto"/>
                <a:ea typeface="Roboto"/>
                <a:cs typeface="Roboto"/>
                <a:sym typeface="Roboto"/>
              </a:rPr>
              <a:t>información</a:t>
            </a:r>
            <a:r>
              <a:rPr lang="en" sz="1800">
                <a:solidFill>
                  <a:srgbClr val="0D0D0D"/>
                </a:solidFill>
                <a:highlight>
                  <a:srgbClr val="FFFFFF"/>
                </a:highlight>
                <a:latin typeface="Roboto"/>
                <a:ea typeface="Roboto"/>
                <a:cs typeface="Roboto"/>
                <a:sym typeface="Roboto"/>
              </a:rPr>
              <a:t> correpondiente a las faces en S1 y S2.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Gran parte de la lista de doubly connected-edges en S1 y S2 se puede reusar para la lista de doubly connected-edges en S, se tiene que cambiar los half-edges de S1 que son cortados por half-edges de S2, y viceversa. Podemos mantener registro de half-edges que no han sido cortados por edges del otro mapa. Ya que las correspondientes caras </a:t>
            </a:r>
            <a:r>
              <a:rPr lang="en" sz="1800">
                <a:solidFill>
                  <a:srgbClr val="0D0D0D"/>
                </a:solidFill>
                <a:highlight>
                  <a:srgbClr val="FFFFFF"/>
                </a:highlight>
                <a:latin typeface="Roboto"/>
                <a:ea typeface="Roboto"/>
                <a:cs typeface="Roboto"/>
                <a:sym typeface="Roboto"/>
              </a:rPr>
              <a:t>estarán</a:t>
            </a:r>
            <a:r>
              <a:rPr lang="en" sz="1800">
                <a:solidFill>
                  <a:srgbClr val="0D0D0D"/>
                </a:solidFill>
                <a:highlight>
                  <a:srgbClr val="FFFFFF"/>
                </a:highlight>
                <a:latin typeface="Roboto"/>
                <a:ea typeface="Roboto"/>
                <a:cs typeface="Roboto"/>
                <a:sym typeface="Roboto"/>
              </a:rPr>
              <a:t> siempre a la izquierda de un half-edge y esto no cambia, aunque el face incidente puede cambiar.</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Para resolver el problema de la </a:t>
            </a:r>
            <a:r>
              <a:rPr lang="en" sz="1800">
                <a:solidFill>
                  <a:srgbClr val="0D0D0D"/>
                </a:solidFill>
                <a:highlight>
                  <a:srgbClr val="FFFFFF"/>
                </a:highlight>
                <a:latin typeface="Roboto"/>
                <a:ea typeface="Roboto"/>
                <a:cs typeface="Roboto"/>
                <a:sym typeface="Roboto"/>
              </a:rPr>
              <a:t>superposición</a:t>
            </a:r>
            <a:r>
              <a:rPr lang="en" sz="1800">
                <a:solidFill>
                  <a:srgbClr val="0D0D0D"/>
                </a:solidFill>
                <a:highlight>
                  <a:srgbClr val="FFFFFF"/>
                </a:highlight>
                <a:latin typeface="Roboto"/>
                <a:ea typeface="Roboto"/>
                <a:cs typeface="Roboto"/>
                <a:sym typeface="Roboto"/>
              </a:rPr>
              <a:t> primero copiamos la lista de doubly connected-edges de S1 y la de S2 para formar una nueva lista, su union no es una lista de doubly connected-edges valida, esta es la tarea del algoritmo, encontrar las intersecciones y enlazando de manera apropiada la </a:t>
            </a:r>
            <a:r>
              <a:rPr lang="en" sz="1800">
                <a:solidFill>
                  <a:srgbClr val="0D0D0D"/>
                </a:solidFill>
                <a:highlight>
                  <a:srgbClr val="FFFFFF"/>
                </a:highlight>
                <a:latin typeface="Roboto"/>
                <a:ea typeface="Roboto"/>
                <a:cs typeface="Roboto"/>
                <a:sym typeface="Roboto"/>
              </a:rPr>
              <a:t>información</a:t>
            </a:r>
            <a:r>
              <a:rPr lang="en" sz="1800">
                <a:solidFill>
                  <a:srgbClr val="0D0D0D"/>
                </a:solidFill>
                <a:highlight>
                  <a:srgbClr val="FFFFFF"/>
                </a:highlight>
                <a:latin typeface="Roboto"/>
                <a:ea typeface="Roboto"/>
                <a:cs typeface="Roboto"/>
                <a:sym typeface="Roboto"/>
              </a:rPr>
              <a:t> en cada una de las listas de doubly connected edges.</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52"/>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00" name="Google Shape;1600;p52"/>
          <p:cNvSpPr txBox="1"/>
          <p:nvPr>
            <p:ph idx="1" type="body"/>
          </p:nvPr>
        </p:nvSpPr>
        <p:spPr>
          <a:xfrm>
            <a:off x="375575" y="461650"/>
            <a:ext cx="8059500" cy="23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Para corregir la lista de doubly connected edges de S usamos el algoritmo de linea de barrido, sobre la lista de segmentos generados por los edges de la union de las subdivisiones. Usamos la cola de eventos, </a:t>
            </a:r>
            <a:r>
              <a:rPr lang="en" sz="1800">
                <a:solidFill>
                  <a:srgbClr val="0D0D0D"/>
                </a:solidFill>
                <a:highlight>
                  <a:srgbClr val="FFFFFF"/>
                </a:highlight>
                <a:latin typeface="Pacifico"/>
                <a:ea typeface="Pacifico"/>
                <a:cs typeface="Pacifico"/>
                <a:sym typeface="Pacifico"/>
              </a:rPr>
              <a:t>Q</a:t>
            </a:r>
            <a:r>
              <a:rPr lang="en" sz="1800">
                <a:solidFill>
                  <a:srgbClr val="0D0D0D"/>
                </a:solidFill>
                <a:highlight>
                  <a:srgbClr val="FFFFFF"/>
                </a:highlight>
                <a:latin typeface="Roboto"/>
                <a:ea typeface="Roboto"/>
                <a:cs typeface="Roboto"/>
                <a:sym typeface="Roboto"/>
              </a:rPr>
              <a:t>, el estado de la linea, </a:t>
            </a:r>
            <a:r>
              <a:rPr lang="en" sz="1800">
                <a:solidFill>
                  <a:srgbClr val="0D0D0D"/>
                </a:solidFill>
                <a:highlight>
                  <a:srgbClr val="FFFFFF"/>
                </a:highlight>
                <a:latin typeface="Pacifico"/>
                <a:ea typeface="Pacifico"/>
                <a:cs typeface="Pacifico"/>
                <a:sym typeface="Pacifico"/>
              </a:rPr>
              <a:t>T</a:t>
            </a:r>
            <a:r>
              <a:rPr lang="en" sz="1800">
                <a:solidFill>
                  <a:srgbClr val="0D0D0D"/>
                </a:solidFill>
                <a:highlight>
                  <a:srgbClr val="FFFFFF"/>
                </a:highlight>
                <a:latin typeface="Roboto"/>
                <a:ea typeface="Roboto"/>
                <a:cs typeface="Roboto"/>
                <a:sym typeface="Roboto"/>
              </a:rPr>
              <a:t>, que mantiene en orden x-ascendente los segmentos localizados sobre la </a:t>
            </a:r>
            <a:r>
              <a:rPr lang="en" sz="1800">
                <a:solidFill>
                  <a:srgbClr val="0D0D0D"/>
                </a:solidFill>
                <a:highlight>
                  <a:srgbClr val="FFFFFF"/>
                </a:highlight>
                <a:latin typeface="Roboto"/>
                <a:ea typeface="Roboto"/>
                <a:cs typeface="Roboto"/>
                <a:sym typeface="Roboto"/>
              </a:rPr>
              <a:t>línea y adicionalmente llevamos </a:t>
            </a:r>
            <a:r>
              <a:rPr lang="en" sz="1800">
                <a:solidFill>
                  <a:srgbClr val="0D0D0D"/>
                </a:solidFill>
                <a:highlight>
                  <a:srgbClr val="FFFFFF"/>
                </a:highlight>
                <a:latin typeface="Pacifico"/>
                <a:ea typeface="Pacifico"/>
                <a:cs typeface="Pacifico"/>
                <a:sym typeface="Pacifico"/>
              </a:rPr>
              <a:t>D</a:t>
            </a:r>
            <a:r>
              <a:rPr lang="en" sz="1800">
                <a:solidFill>
                  <a:srgbClr val="0D0D0D"/>
                </a:solidFill>
                <a:highlight>
                  <a:srgbClr val="FFFFFF"/>
                </a:highlight>
                <a:latin typeface="Roboto"/>
                <a:ea typeface="Roboto"/>
                <a:cs typeface="Roboto"/>
                <a:sym typeface="Roboto"/>
              </a:rPr>
              <a:t>, la lista doubly connected edges.</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Inicialmente,</a:t>
            </a:r>
            <a:r>
              <a:rPr lang="en" sz="1800">
                <a:solidFill>
                  <a:srgbClr val="0D0D0D"/>
                </a:solidFill>
                <a:highlight>
                  <a:schemeClr val="accent3"/>
                </a:highlight>
                <a:latin typeface="Roboto"/>
                <a:ea typeface="Roboto"/>
                <a:cs typeface="Roboto"/>
                <a:sym typeface="Roboto"/>
              </a:rPr>
              <a:t> </a:t>
            </a:r>
            <a:r>
              <a:rPr lang="en" sz="1800">
                <a:solidFill>
                  <a:srgbClr val="0D0D0D"/>
                </a:solidFill>
                <a:highlight>
                  <a:schemeClr val="accent3"/>
                </a:highlight>
                <a:latin typeface="Pacifico"/>
                <a:ea typeface="Pacifico"/>
                <a:cs typeface="Pacifico"/>
                <a:sym typeface="Pacifico"/>
              </a:rPr>
              <a:t>D</a:t>
            </a:r>
            <a:r>
              <a:rPr lang="en" sz="1800">
                <a:solidFill>
                  <a:srgbClr val="0D0D0D"/>
                </a:solidFill>
                <a:highlight>
                  <a:srgbClr val="FFFFFF"/>
                </a:highlight>
                <a:latin typeface="Roboto"/>
                <a:ea typeface="Roboto"/>
                <a:cs typeface="Roboto"/>
                <a:sym typeface="Roboto"/>
              </a:rPr>
              <a:t> contiene una copia de las respectivas listas de S1 y S2 y a medida que progrese el algoritmo vamos corrigiendo. La informacion de las faces se corregirá al final, y el estado</a:t>
            </a:r>
            <a:r>
              <a:rPr lang="en" sz="1800">
                <a:solidFill>
                  <a:srgbClr val="0D0D0D"/>
                </a:solidFill>
                <a:highlight>
                  <a:schemeClr val="accent3"/>
                </a:highlight>
                <a:latin typeface="Roboto"/>
                <a:ea typeface="Roboto"/>
                <a:cs typeface="Roboto"/>
                <a:sym typeface="Roboto"/>
              </a:rPr>
              <a:t>, </a:t>
            </a:r>
            <a:r>
              <a:rPr lang="en" sz="1800">
                <a:solidFill>
                  <a:srgbClr val="0D0D0D"/>
                </a:solidFill>
                <a:highlight>
                  <a:schemeClr val="accent3"/>
                </a:highlight>
                <a:latin typeface="Pacifico"/>
                <a:ea typeface="Pacifico"/>
                <a:cs typeface="Pacifico"/>
                <a:sym typeface="Pacifico"/>
              </a:rPr>
              <a:t>T</a:t>
            </a:r>
            <a:r>
              <a:rPr lang="en" sz="1800">
                <a:solidFill>
                  <a:srgbClr val="0D0D0D"/>
                </a:solidFill>
                <a:highlight>
                  <a:schemeClr val="accent3"/>
                </a:highlight>
                <a:latin typeface="Roboto"/>
                <a:ea typeface="Roboto"/>
                <a:cs typeface="Roboto"/>
                <a:sym typeface="Roboto"/>
              </a:rPr>
              <a:t>,</a:t>
            </a:r>
            <a:r>
              <a:rPr lang="en" sz="1800">
                <a:solidFill>
                  <a:srgbClr val="0D0D0D"/>
                </a:solidFill>
                <a:highlight>
                  <a:srgbClr val="FFFFFF"/>
                </a:highlight>
                <a:latin typeface="Roboto"/>
                <a:ea typeface="Roboto"/>
                <a:cs typeface="Roboto"/>
                <a:sym typeface="Roboto"/>
              </a:rPr>
              <a:t> mantendrá los respectivos registros descritos de los segmentos dentro de la línea de barrido para corregirlos en el evento de encontrar intersección.</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chemeClr val="accent3"/>
                </a:highlight>
                <a:latin typeface="Roboto"/>
                <a:ea typeface="Roboto"/>
                <a:cs typeface="Roboto"/>
                <a:sym typeface="Roboto"/>
              </a:rPr>
              <a:t>Usamos </a:t>
            </a:r>
            <a:r>
              <a:rPr lang="en" sz="1800">
                <a:solidFill>
                  <a:srgbClr val="0D0D0D"/>
                </a:solidFill>
                <a:highlight>
                  <a:schemeClr val="accent3"/>
                </a:highlight>
                <a:latin typeface="Pacifico"/>
                <a:ea typeface="Pacifico"/>
                <a:cs typeface="Pacifico"/>
                <a:sym typeface="Pacifico"/>
              </a:rPr>
              <a:t>T</a:t>
            </a:r>
            <a:r>
              <a:rPr lang="en" sz="1800">
                <a:solidFill>
                  <a:srgbClr val="0D0D0D"/>
                </a:solidFill>
                <a:highlight>
                  <a:schemeClr val="accent3"/>
                </a:highlight>
                <a:latin typeface="Raleway"/>
                <a:ea typeface="Raleway"/>
                <a:cs typeface="Raleway"/>
                <a:sym typeface="Raleway"/>
              </a:rPr>
              <a:t>, </a:t>
            </a:r>
            <a:r>
              <a:rPr lang="en" sz="1800">
                <a:solidFill>
                  <a:srgbClr val="0D0D0D"/>
                </a:solidFill>
                <a:highlight>
                  <a:schemeClr val="accent3"/>
                </a:highlight>
                <a:latin typeface="Pacifico"/>
                <a:ea typeface="Pacifico"/>
                <a:cs typeface="Pacifico"/>
                <a:sym typeface="Pacifico"/>
              </a:rPr>
              <a:t>Q</a:t>
            </a:r>
            <a:r>
              <a:rPr lang="en" sz="1800">
                <a:solidFill>
                  <a:srgbClr val="0D0D0D"/>
                </a:solidFill>
                <a:highlight>
                  <a:schemeClr val="accent3"/>
                </a:highlight>
                <a:latin typeface="Roboto"/>
                <a:ea typeface="Roboto"/>
                <a:cs typeface="Roboto"/>
                <a:sym typeface="Roboto"/>
              </a:rPr>
              <a:t> las estructuras como anteriormente. Encontramos todas las posibles intersecciones. Si al encontrar un evento, este evento involucra segmentos de S1 y S2 debemos hacer cambios locales a D para contener los registros adecuados de la superposicion.</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53"/>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06" name="Google Shape;1606;p53"/>
          <p:cNvSpPr txBox="1"/>
          <p:nvPr>
            <p:ph idx="1" type="body"/>
          </p:nvPr>
        </p:nvSpPr>
        <p:spPr>
          <a:xfrm>
            <a:off x="375575" y="235425"/>
            <a:ext cx="8059500" cy="8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Cuando un edge de S1 se encuentra con un vertice de S2</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1607" name="Google Shape;1607;p53"/>
          <p:cNvPicPr preferRelativeResize="0"/>
          <p:nvPr/>
        </p:nvPicPr>
        <p:blipFill>
          <a:blip r:embed="rId3">
            <a:alphaModFix/>
          </a:blip>
          <a:stretch>
            <a:fillRect/>
          </a:stretch>
        </p:blipFill>
        <p:spPr>
          <a:xfrm>
            <a:off x="375575" y="1052013"/>
            <a:ext cx="7867650" cy="2543175"/>
          </a:xfrm>
          <a:prstGeom prst="rect">
            <a:avLst/>
          </a:prstGeom>
          <a:noFill/>
          <a:ln>
            <a:noFill/>
          </a:ln>
        </p:spPr>
      </p:pic>
      <p:sp>
        <p:nvSpPr>
          <p:cNvPr id="1608" name="Google Shape;1608;p53"/>
          <p:cNvSpPr txBox="1"/>
          <p:nvPr/>
        </p:nvSpPr>
        <p:spPr>
          <a:xfrm>
            <a:off x="374325" y="3595200"/>
            <a:ext cx="7453200" cy="12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De los dos half-edges de e debemos tener 4, mantenemos dos con origen los extremos del segmento de e y </a:t>
            </a:r>
            <a:r>
              <a:rPr lang="en" sz="1800">
                <a:solidFill>
                  <a:schemeClr val="dk1"/>
                </a:solidFill>
                <a:latin typeface="Poppins"/>
                <a:ea typeface="Poppins"/>
                <a:cs typeface="Poppins"/>
                <a:sym typeface="Poppins"/>
              </a:rPr>
              <a:t>creamos</a:t>
            </a:r>
            <a:r>
              <a:rPr lang="en" sz="1800">
                <a:solidFill>
                  <a:schemeClr val="dk1"/>
                </a:solidFill>
                <a:latin typeface="Poppins"/>
                <a:ea typeface="Poppins"/>
                <a:cs typeface="Poppins"/>
                <a:sym typeface="Poppins"/>
              </a:rPr>
              <a:t> registros de los edges adicionales con sus respectivos Twin(.).</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54"/>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14" name="Google Shape;1614;p54"/>
          <p:cNvSpPr txBox="1"/>
          <p:nvPr>
            <p:ph idx="1" type="body"/>
          </p:nvPr>
        </p:nvSpPr>
        <p:spPr>
          <a:xfrm>
            <a:off x="375575" y="235425"/>
            <a:ext cx="8059500" cy="8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Ahora debemos cambiar Prev(.) y Next(.), primero para los nuevos half edges e’, e’’</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1615" name="Google Shape;1615;p54"/>
          <p:cNvPicPr preferRelativeResize="0"/>
          <p:nvPr/>
        </p:nvPicPr>
        <p:blipFill rotWithShape="1">
          <a:blip r:embed="rId3">
            <a:alphaModFix/>
          </a:blip>
          <a:srcRect b="0" l="0" r="0" t="0"/>
          <a:stretch/>
        </p:blipFill>
        <p:spPr>
          <a:xfrm>
            <a:off x="1212925" y="916875"/>
            <a:ext cx="2991900" cy="3653400"/>
          </a:xfrm>
          <a:prstGeom prst="rect">
            <a:avLst/>
          </a:prstGeom>
          <a:noFill/>
          <a:ln>
            <a:noFill/>
          </a:ln>
        </p:spPr>
      </p:pic>
      <p:sp>
        <p:nvSpPr>
          <p:cNvPr id="1616" name="Google Shape;1616;p54"/>
          <p:cNvSpPr txBox="1"/>
          <p:nvPr/>
        </p:nvSpPr>
        <p:spPr>
          <a:xfrm>
            <a:off x="4443075" y="1325775"/>
            <a:ext cx="3488400" cy="12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Next() es el Next() del half-edge anterior, el Prev() de estos half-edges es e’, e’’</a:t>
            </a:r>
            <a:endParaRPr sz="1800">
              <a:solidFill>
                <a:schemeClr val="dk1"/>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55"/>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22" name="Google Shape;1622;p55"/>
          <p:cNvSpPr txBox="1"/>
          <p:nvPr>
            <p:ph idx="1" type="body"/>
          </p:nvPr>
        </p:nvSpPr>
        <p:spPr>
          <a:xfrm>
            <a:off x="375575" y="235425"/>
            <a:ext cx="8059500" cy="8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1623" name="Google Shape;1623;p55"/>
          <p:cNvSpPr txBox="1"/>
          <p:nvPr/>
        </p:nvSpPr>
        <p:spPr>
          <a:xfrm>
            <a:off x="4443075" y="1325775"/>
            <a:ext cx="3488400" cy="12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Debemos cambiar Prev() y </a:t>
            </a:r>
            <a:r>
              <a:rPr lang="en" sz="1800">
                <a:solidFill>
                  <a:schemeClr val="dk1"/>
                </a:solidFill>
                <a:latin typeface="Poppins"/>
                <a:ea typeface="Poppins"/>
                <a:cs typeface="Poppins"/>
                <a:sym typeface="Poppins"/>
              </a:rPr>
              <a:t>Next() alrededor de v para poder hacer el recorrido en el sentido del reloj</a:t>
            </a:r>
            <a:endParaRPr sz="1800">
              <a:solidFill>
                <a:schemeClr val="dk1"/>
              </a:solidFill>
              <a:latin typeface="Poppins"/>
              <a:ea typeface="Poppins"/>
              <a:cs typeface="Poppins"/>
              <a:sym typeface="Poppins"/>
            </a:endParaRPr>
          </a:p>
        </p:txBody>
      </p:sp>
      <p:pic>
        <p:nvPicPr>
          <p:cNvPr id="1624" name="Google Shape;1624;p55"/>
          <p:cNvPicPr preferRelativeResize="0"/>
          <p:nvPr/>
        </p:nvPicPr>
        <p:blipFill>
          <a:blip r:embed="rId3">
            <a:alphaModFix/>
          </a:blip>
          <a:stretch>
            <a:fillRect/>
          </a:stretch>
        </p:blipFill>
        <p:spPr>
          <a:xfrm>
            <a:off x="795350" y="1263950"/>
            <a:ext cx="3407475" cy="2918055"/>
          </a:xfrm>
          <a:prstGeom prst="rect">
            <a:avLst/>
          </a:prstGeom>
          <a:noFill/>
          <a:ln>
            <a:noFill/>
          </a:ln>
        </p:spPr>
      </p:pic>
      <p:sp>
        <p:nvSpPr>
          <p:cNvPr id="1625" name="Google Shape;1625;p55"/>
          <p:cNvSpPr txBox="1"/>
          <p:nvPr/>
        </p:nvSpPr>
        <p:spPr>
          <a:xfrm>
            <a:off x="1823700" y="2410950"/>
            <a:ext cx="6549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V</a:t>
            </a:r>
            <a:endParaRPr b="1">
              <a:solidFill>
                <a:schemeClr val="dk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56"/>
          <p:cNvSpPr/>
          <p:nvPr/>
        </p:nvSpPr>
        <p:spPr>
          <a:xfrm>
            <a:off x="3712275" y="3462150"/>
            <a:ext cx="777300" cy="18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31" name="Google Shape;1631;p56"/>
          <p:cNvSpPr txBox="1"/>
          <p:nvPr>
            <p:ph idx="1" type="body"/>
          </p:nvPr>
        </p:nvSpPr>
        <p:spPr>
          <a:xfrm>
            <a:off x="343825" y="277950"/>
            <a:ext cx="8059500" cy="8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En el caso de encontrar </a:t>
            </a:r>
            <a:r>
              <a:rPr lang="en" sz="1800">
                <a:solidFill>
                  <a:srgbClr val="0D0D0D"/>
                </a:solidFill>
                <a:highlight>
                  <a:srgbClr val="FFFFFF"/>
                </a:highlight>
                <a:latin typeface="Roboto"/>
                <a:ea typeface="Roboto"/>
                <a:cs typeface="Roboto"/>
                <a:sym typeface="Roboto"/>
              </a:rPr>
              <a:t>intersección</a:t>
            </a:r>
            <a:r>
              <a:rPr lang="en" sz="1800">
                <a:solidFill>
                  <a:srgbClr val="0D0D0D"/>
                </a:solidFill>
                <a:highlight>
                  <a:srgbClr val="FFFFFF"/>
                </a:highlight>
                <a:latin typeface="Roboto"/>
                <a:ea typeface="Roboto"/>
                <a:cs typeface="Roboto"/>
                <a:sym typeface="Roboto"/>
              </a:rPr>
              <a:t> de edges de S1 y S2</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1632" name="Google Shape;1632;p56"/>
          <p:cNvSpPr txBox="1"/>
          <p:nvPr/>
        </p:nvSpPr>
        <p:spPr>
          <a:xfrm>
            <a:off x="478300" y="3861800"/>
            <a:ext cx="7453200" cy="12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Se deben intercambiar e1 y e2, con sus half-edges por los respectivos half-edges e1’, e1’’, e2’, e2’’ y Prev(.) y Next(.).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pic>
        <p:nvPicPr>
          <p:cNvPr id="1633" name="Google Shape;1633;p56"/>
          <p:cNvPicPr preferRelativeResize="0"/>
          <p:nvPr/>
        </p:nvPicPr>
        <p:blipFill rotWithShape="1">
          <a:blip r:embed="rId3">
            <a:alphaModFix/>
          </a:blip>
          <a:srcRect b="0" l="109" r="99" t="0"/>
          <a:stretch/>
        </p:blipFill>
        <p:spPr>
          <a:xfrm>
            <a:off x="4228588" y="1140175"/>
            <a:ext cx="3126632" cy="2105325"/>
          </a:xfrm>
          <a:prstGeom prst="rect">
            <a:avLst/>
          </a:prstGeom>
          <a:noFill/>
          <a:ln>
            <a:noFill/>
          </a:ln>
        </p:spPr>
      </p:pic>
      <p:pic>
        <p:nvPicPr>
          <p:cNvPr id="1634" name="Google Shape;1634;p56"/>
          <p:cNvPicPr preferRelativeResize="0"/>
          <p:nvPr/>
        </p:nvPicPr>
        <p:blipFill>
          <a:blip r:embed="rId4">
            <a:alphaModFix/>
          </a:blip>
          <a:stretch>
            <a:fillRect/>
          </a:stretch>
        </p:blipFill>
        <p:spPr>
          <a:xfrm>
            <a:off x="152400" y="1204425"/>
            <a:ext cx="3324225" cy="2238375"/>
          </a:xfrm>
          <a:prstGeom prst="rect">
            <a:avLst/>
          </a:prstGeom>
          <a:noFill/>
          <a:ln>
            <a:noFill/>
          </a:ln>
        </p:spPr>
      </p:pic>
      <p:sp>
        <p:nvSpPr>
          <p:cNvPr id="1635" name="Google Shape;1635;p56"/>
          <p:cNvSpPr/>
          <p:nvPr/>
        </p:nvSpPr>
        <p:spPr>
          <a:xfrm rot="8105797">
            <a:off x="5665503" y="1863921"/>
            <a:ext cx="125794" cy="169069"/>
          </a:xfrm>
          <a:prstGeom prst="triangle">
            <a:avLst>
              <a:gd fmla="val 47109"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36" name="Google Shape;1636;p56"/>
          <p:cNvSpPr/>
          <p:nvPr/>
        </p:nvSpPr>
        <p:spPr>
          <a:xfrm rot="-2694637">
            <a:off x="5651012" y="2389203"/>
            <a:ext cx="135977" cy="171403"/>
          </a:xfrm>
          <a:prstGeom prst="triangle">
            <a:avLst>
              <a:gd fmla="val 51145"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37" name="Google Shape;1637;p56"/>
          <p:cNvSpPr/>
          <p:nvPr/>
        </p:nvSpPr>
        <p:spPr>
          <a:xfrm rot="8106128">
            <a:off x="6427797" y="2644610"/>
            <a:ext cx="119006" cy="148068"/>
          </a:xfrm>
          <a:prstGeom prst="triangle">
            <a:avLst>
              <a:gd fmla="val 47109"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38" name="Google Shape;1638;p56"/>
          <p:cNvSpPr/>
          <p:nvPr/>
        </p:nvSpPr>
        <p:spPr>
          <a:xfrm rot="-7307417">
            <a:off x="5969393" y="2157051"/>
            <a:ext cx="135532" cy="159255"/>
          </a:xfrm>
          <a:prstGeom prst="triangle">
            <a:avLst>
              <a:gd fmla="val 47109"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39" name="Google Shape;1639;p56"/>
          <p:cNvSpPr/>
          <p:nvPr/>
        </p:nvSpPr>
        <p:spPr>
          <a:xfrm rot="3071456">
            <a:off x="6515466" y="1474311"/>
            <a:ext cx="125892" cy="162578"/>
          </a:xfrm>
          <a:prstGeom prst="triangle">
            <a:avLst>
              <a:gd fmla="val 47109"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40" name="Google Shape;1640;p56"/>
          <p:cNvSpPr/>
          <p:nvPr/>
        </p:nvSpPr>
        <p:spPr>
          <a:xfrm rot="-8094355">
            <a:off x="4785131" y="2832540"/>
            <a:ext cx="129189" cy="179039"/>
          </a:xfrm>
          <a:prstGeom prst="triangle">
            <a:avLst>
              <a:gd fmla="val 47109"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41" name="Google Shape;1641;p56"/>
          <p:cNvSpPr/>
          <p:nvPr/>
        </p:nvSpPr>
        <p:spPr>
          <a:xfrm rot="-2501344">
            <a:off x="4712804" y="1460743"/>
            <a:ext cx="102844" cy="189719"/>
          </a:xfrm>
          <a:prstGeom prst="triangle">
            <a:avLst>
              <a:gd fmla="val 47109"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42" name="Google Shape;1642;p56"/>
          <p:cNvSpPr/>
          <p:nvPr/>
        </p:nvSpPr>
        <p:spPr>
          <a:xfrm rot="2928844">
            <a:off x="5367234" y="2132710"/>
            <a:ext cx="156263" cy="207909"/>
          </a:xfrm>
          <a:prstGeom prst="triangle">
            <a:avLst>
              <a:gd fmla="val 47109"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43" name="Google Shape;1643;p56"/>
          <p:cNvSpPr txBox="1"/>
          <p:nvPr/>
        </p:nvSpPr>
        <p:spPr>
          <a:xfrm>
            <a:off x="596150" y="1633625"/>
            <a:ext cx="452400" cy="3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S1</a:t>
            </a:r>
            <a:endParaRPr>
              <a:solidFill>
                <a:schemeClr val="dk1"/>
              </a:solidFill>
              <a:latin typeface="Poppins"/>
              <a:ea typeface="Poppins"/>
              <a:cs typeface="Poppins"/>
              <a:sym typeface="Poppins"/>
            </a:endParaRPr>
          </a:p>
        </p:txBody>
      </p:sp>
      <p:sp>
        <p:nvSpPr>
          <p:cNvPr id="1644" name="Google Shape;1644;p56"/>
          <p:cNvSpPr txBox="1"/>
          <p:nvPr/>
        </p:nvSpPr>
        <p:spPr>
          <a:xfrm>
            <a:off x="2666775" y="1844200"/>
            <a:ext cx="4287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S2</a:t>
            </a:r>
            <a:endParaRPr>
              <a:solidFill>
                <a:schemeClr val="dk1"/>
              </a:solidFill>
              <a:latin typeface="Poppins"/>
              <a:ea typeface="Poppins"/>
              <a:cs typeface="Poppins"/>
              <a:sym typeface="Poppins"/>
            </a:endParaRPr>
          </a:p>
        </p:txBody>
      </p:sp>
      <p:sp>
        <p:nvSpPr>
          <p:cNvPr id="1645" name="Google Shape;1645;p56"/>
          <p:cNvSpPr txBox="1"/>
          <p:nvPr/>
        </p:nvSpPr>
        <p:spPr>
          <a:xfrm>
            <a:off x="1345925" y="1578800"/>
            <a:ext cx="360000" cy="1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e1</a:t>
            </a:r>
            <a:endParaRPr>
              <a:solidFill>
                <a:schemeClr val="dk1"/>
              </a:solidFill>
              <a:latin typeface="Poppins"/>
              <a:ea typeface="Poppins"/>
              <a:cs typeface="Poppins"/>
              <a:sym typeface="Poppins"/>
            </a:endParaRPr>
          </a:p>
        </p:txBody>
      </p:sp>
      <p:sp>
        <p:nvSpPr>
          <p:cNvPr id="1646" name="Google Shape;1646;p56"/>
          <p:cNvSpPr txBox="1"/>
          <p:nvPr/>
        </p:nvSpPr>
        <p:spPr>
          <a:xfrm>
            <a:off x="2753275" y="1633625"/>
            <a:ext cx="511200" cy="1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e2</a:t>
            </a:r>
            <a:endParaRPr>
              <a:solidFill>
                <a:schemeClr val="dk1"/>
              </a:solidFill>
              <a:latin typeface="Poppins"/>
              <a:ea typeface="Poppins"/>
              <a:cs typeface="Poppins"/>
              <a:sym typeface="Poppins"/>
            </a:endParaRPr>
          </a:p>
        </p:txBody>
      </p:sp>
      <p:sp>
        <p:nvSpPr>
          <p:cNvPr id="1647" name="Google Shape;1647;p56"/>
          <p:cNvSpPr txBox="1"/>
          <p:nvPr/>
        </p:nvSpPr>
        <p:spPr>
          <a:xfrm>
            <a:off x="5198275" y="1405925"/>
            <a:ext cx="687900" cy="1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e1’</a:t>
            </a:r>
            <a:endParaRPr>
              <a:solidFill>
                <a:schemeClr val="dk1"/>
              </a:solidFill>
              <a:latin typeface="Poppins"/>
              <a:ea typeface="Poppins"/>
              <a:cs typeface="Poppins"/>
              <a:sym typeface="Poppins"/>
            </a:endParaRPr>
          </a:p>
        </p:txBody>
      </p:sp>
      <p:sp>
        <p:nvSpPr>
          <p:cNvPr id="1648" name="Google Shape;1648;p56"/>
          <p:cNvSpPr txBox="1"/>
          <p:nvPr/>
        </p:nvSpPr>
        <p:spPr>
          <a:xfrm>
            <a:off x="6425925" y="2400775"/>
            <a:ext cx="613800" cy="2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e1’’</a:t>
            </a:r>
            <a:endParaRPr>
              <a:solidFill>
                <a:schemeClr val="dk1"/>
              </a:solidFill>
              <a:latin typeface="Poppins"/>
              <a:ea typeface="Poppins"/>
              <a:cs typeface="Poppins"/>
              <a:sym typeface="Poppins"/>
            </a:endParaRPr>
          </a:p>
        </p:txBody>
      </p:sp>
      <p:sp>
        <p:nvSpPr>
          <p:cNvPr id="1649" name="Google Shape;1649;p56"/>
          <p:cNvSpPr txBox="1"/>
          <p:nvPr/>
        </p:nvSpPr>
        <p:spPr>
          <a:xfrm>
            <a:off x="4398313" y="2336275"/>
            <a:ext cx="613800" cy="1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e2’</a:t>
            </a:r>
            <a:endParaRPr>
              <a:solidFill>
                <a:schemeClr val="dk1"/>
              </a:solidFill>
              <a:latin typeface="Poppins"/>
              <a:ea typeface="Poppins"/>
              <a:cs typeface="Poppins"/>
              <a:sym typeface="Poppins"/>
            </a:endParaRPr>
          </a:p>
        </p:txBody>
      </p:sp>
      <p:sp>
        <p:nvSpPr>
          <p:cNvPr id="1650" name="Google Shape;1650;p56"/>
          <p:cNvSpPr txBox="1"/>
          <p:nvPr/>
        </p:nvSpPr>
        <p:spPr>
          <a:xfrm>
            <a:off x="6425925" y="1856950"/>
            <a:ext cx="613800" cy="1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e2’’</a:t>
            </a:r>
            <a:endParaRPr>
              <a:solidFill>
                <a:schemeClr val="dk1"/>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57"/>
          <p:cNvSpPr txBox="1"/>
          <p:nvPr>
            <p:ph idx="1" type="body"/>
          </p:nvPr>
        </p:nvSpPr>
        <p:spPr>
          <a:xfrm>
            <a:off x="343825" y="277950"/>
            <a:ext cx="8059500" cy="8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En el caso de encontrar intersección de vertices, v, se deben reasignar en el orden los Next() y Prev() que tengan como destino, origen v.</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58"/>
          <p:cNvSpPr txBox="1"/>
          <p:nvPr>
            <p:ph idx="1" type="body"/>
          </p:nvPr>
        </p:nvSpPr>
        <p:spPr>
          <a:xfrm>
            <a:off x="343825" y="277950"/>
            <a:ext cx="4081800" cy="8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highlight>
                  <a:schemeClr val="accent3"/>
                </a:highlight>
                <a:latin typeface="Roboto"/>
                <a:ea typeface="Roboto"/>
                <a:cs typeface="Roboto"/>
                <a:sym typeface="Roboto"/>
              </a:rPr>
              <a:t>Para el caso de faces, el número de faces serán las diferentes componentes conexas de los bordes exteriores + 1 (cada face tiene una componente conexa excepto el unbounded face exterior). </a:t>
            </a:r>
            <a:endParaRPr sz="1800">
              <a:solidFill>
                <a:srgbClr val="0D0D0D"/>
              </a:solidFill>
              <a:highlight>
                <a:schemeClr val="accent3"/>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chemeClr val="accent3"/>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chemeClr val="accent3"/>
                </a:highlight>
                <a:latin typeface="Roboto"/>
                <a:ea typeface="Roboto"/>
                <a:cs typeface="Roboto"/>
                <a:sym typeface="Roboto"/>
              </a:rPr>
              <a:t>Para saber si un ciclo de half-edges bordea una face en el interior o exterior se puede usar el siguiente criterio, se toma el vertice de menor componente x, en caso de empate el de menor componente y, luego se mira el angulo de los half edges alrederor de v, si es menor que 180 es un face exterior, de los contrario interior</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1661" name="Google Shape;1661;p58"/>
          <p:cNvPicPr preferRelativeResize="0"/>
          <p:nvPr/>
        </p:nvPicPr>
        <p:blipFill>
          <a:blip r:embed="rId3">
            <a:alphaModFix/>
          </a:blip>
          <a:stretch>
            <a:fillRect/>
          </a:stretch>
        </p:blipFill>
        <p:spPr>
          <a:xfrm>
            <a:off x="4851400" y="823600"/>
            <a:ext cx="4000500" cy="3152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59"/>
          <p:cNvSpPr txBox="1"/>
          <p:nvPr>
            <p:ph idx="1" type="body"/>
          </p:nvPr>
        </p:nvSpPr>
        <p:spPr>
          <a:xfrm>
            <a:off x="343825" y="277950"/>
            <a:ext cx="3396900" cy="8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highlight>
                  <a:schemeClr val="accent3"/>
                </a:highlight>
                <a:latin typeface="Roboto"/>
                <a:ea typeface="Roboto"/>
                <a:cs typeface="Roboto"/>
                <a:sym typeface="Roboto"/>
              </a:rPr>
              <a:t>Para decidir  que fronteras bordean la misma face construimos un grafo G. para cada ciclo frontera —inner y outer—hay un nodo en G.  Hay un nodo por la frontera de la unbounded face. Existe arco entre los ciclos si solo si uno de los ciclos es una </a:t>
            </a:r>
            <a:r>
              <a:rPr lang="en" sz="1800">
                <a:solidFill>
                  <a:srgbClr val="0D0D0D"/>
                </a:solidFill>
                <a:highlight>
                  <a:schemeClr val="accent3"/>
                </a:highlight>
                <a:latin typeface="Roboto"/>
                <a:ea typeface="Roboto"/>
                <a:cs typeface="Roboto"/>
                <a:sym typeface="Roboto"/>
              </a:rPr>
              <a:t>frontera</a:t>
            </a:r>
            <a:r>
              <a:rPr lang="en" sz="1800">
                <a:solidFill>
                  <a:srgbClr val="0D0D0D"/>
                </a:solidFill>
                <a:highlight>
                  <a:schemeClr val="accent3"/>
                </a:highlight>
                <a:latin typeface="Roboto"/>
                <a:ea typeface="Roboto"/>
                <a:cs typeface="Roboto"/>
                <a:sym typeface="Roboto"/>
              </a:rPr>
              <a:t> de un hueco y el otro tiene un half-edge </a:t>
            </a:r>
            <a:r>
              <a:rPr lang="en" sz="1800">
                <a:solidFill>
                  <a:srgbClr val="0D0D0D"/>
                </a:solidFill>
                <a:highlight>
                  <a:schemeClr val="accent3"/>
                </a:highlight>
                <a:latin typeface="Roboto"/>
                <a:ea typeface="Roboto"/>
                <a:cs typeface="Roboto"/>
                <a:sym typeface="Roboto"/>
              </a:rPr>
              <a:t>inmediatamente</a:t>
            </a:r>
            <a:r>
              <a:rPr lang="en" sz="1800">
                <a:solidFill>
                  <a:srgbClr val="0D0D0D"/>
                </a:solidFill>
                <a:highlight>
                  <a:schemeClr val="accent3"/>
                </a:highlight>
                <a:latin typeface="Roboto"/>
                <a:ea typeface="Roboto"/>
                <a:cs typeface="Roboto"/>
                <a:sym typeface="Roboto"/>
              </a:rPr>
              <a:t> a la izquierda del </a:t>
            </a:r>
            <a:r>
              <a:rPr lang="en" sz="1800">
                <a:solidFill>
                  <a:srgbClr val="0D0D0D"/>
                </a:solidFill>
                <a:highlight>
                  <a:schemeClr val="accent3"/>
                </a:highlight>
                <a:latin typeface="Roboto"/>
                <a:ea typeface="Roboto"/>
                <a:cs typeface="Roboto"/>
                <a:sym typeface="Roboto"/>
              </a:rPr>
              <a:t>vértice</a:t>
            </a:r>
            <a:r>
              <a:rPr lang="en" sz="1800">
                <a:solidFill>
                  <a:srgbClr val="0D0D0D"/>
                </a:solidFill>
                <a:highlight>
                  <a:schemeClr val="accent3"/>
                </a:highlight>
                <a:latin typeface="Roboto"/>
                <a:ea typeface="Roboto"/>
                <a:cs typeface="Roboto"/>
                <a:sym typeface="Roboto"/>
              </a:rPr>
              <a:t> </a:t>
            </a:r>
            <a:r>
              <a:rPr lang="en" sz="1800">
                <a:solidFill>
                  <a:srgbClr val="0D0D0D"/>
                </a:solidFill>
                <a:highlight>
                  <a:schemeClr val="accent3"/>
                </a:highlight>
                <a:latin typeface="Roboto"/>
                <a:ea typeface="Roboto"/>
                <a:cs typeface="Roboto"/>
                <a:sym typeface="Roboto"/>
              </a:rPr>
              <a:t>más</a:t>
            </a:r>
            <a:r>
              <a:rPr lang="en" sz="1800">
                <a:solidFill>
                  <a:srgbClr val="0D0D0D"/>
                </a:solidFill>
                <a:highlight>
                  <a:schemeClr val="accent3"/>
                </a:highlight>
                <a:latin typeface="Roboto"/>
                <a:ea typeface="Roboto"/>
                <a:cs typeface="Roboto"/>
                <a:sym typeface="Roboto"/>
              </a:rPr>
              <a:t> a la izquierda de la </a:t>
            </a:r>
            <a:r>
              <a:rPr lang="en" sz="1800">
                <a:solidFill>
                  <a:srgbClr val="0D0D0D"/>
                </a:solidFill>
                <a:highlight>
                  <a:schemeClr val="accent3"/>
                </a:highlight>
                <a:latin typeface="Roboto"/>
                <a:ea typeface="Roboto"/>
                <a:cs typeface="Roboto"/>
                <a:sym typeface="Roboto"/>
              </a:rPr>
              <a:t>frontera</a:t>
            </a:r>
            <a:r>
              <a:rPr lang="en" sz="1800">
                <a:solidFill>
                  <a:srgbClr val="0D0D0D"/>
                </a:solidFill>
                <a:highlight>
                  <a:schemeClr val="accent3"/>
                </a:highlight>
                <a:latin typeface="Roboto"/>
                <a:ea typeface="Roboto"/>
                <a:cs typeface="Roboto"/>
                <a:sym typeface="Roboto"/>
              </a:rPr>
              <a:t> del hueco. </a:t>
            </a:r>
            <a:endParaRPr sz="1800">
              <a:solidFill>
                <a:srgbClr val="0D0D0D"/>
              </a:solidFill>
              <a:highlight>
                <a:schemeClr val="accent3"/>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chemeClr val="accent3"/>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chemeClr val="accent3"/>
                </a:highlight>
                <a:latin typeface="Roboto"/>
                <a:ea typeface="Roboto"/>
                <a:cs typeface="Roboto"/>
                <a:sym typeface="Roboto"/>
              </a:rPr>
              <a:t>Las componentes conexas del grafo son las distintas faces.</a:t>
            </a:r>
            <a:endParaRPr sz="1800">
              <a:solidFill>
                <a:srgbClr val="0D0D0D"/>
              </a:solidFill>
              <a:highlight>
                <a:schemeClr val="accent3"/>
              </a:highlight>
              <a:latin typeface="Roboto"/>
              <a:ea typeface="Roboto"/>
              <a:cs typeface="Roboto"/>
              <a:sym typeface="Roboto"/>
            </a:endParaRPr>
          </a:p>
        </p:txBody>
      </p:sp>
      <p:pic>
        <p:nvPicPr>
          <p:cNvPr id="1667" name="Google Shape;1667;p59"/>
          <p:cNvPicPr preferRelativeResize="0"/>
          <p:nvPr/>
        </p:nvPicPr>
        <p:blipFill>
          <a:blip r:embed="rId3">
            <a:alphaModFix/>
          </a:blip>
          <a:stretch>
            <a:fillRect/>
          </a:stretch>
        </p:blipFill>
        <p:spPr>
          <a:xfrm>
            <a:off x="4343400" y="532575"/>
            <a:ext cx="4485618" cy="3744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60"/>
          <p:cNvSpPr txBox="1"/>
          <p:nvPr>
            <p:ph idx="1" type="body"/>
          </p:nvPr>
        </p:nvSpPr>
        <p:spPr>
          <a:xfrm>
            <a:off x="343825" y="277950"/>
            <a:ext cx="8059500" cy="8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0D0D0D"/>
                </a:solidFill>
                <a:highlight>
                  <a:srgbClr val="FFFFFF"/>
                </a:highlight>
                <a:latin typeface="Roboto"/>
                <a:ea typeface="Roboto"/>
                <a:cs typeface="Roboto"/>
                <a:sym typeface="Roboto"/>
              </a:rPr>
              <a:t>La </a:t>
            </a:r>
            <a:r>
              <a:rPr lang="en" sz="1800">
                <a:solidFill>
                  <a:srgbClr val="0D0D0D"/>
                </a:solidFill>
                <a:highlight>
                  <a:srgbClr val="FFFFFF"/>
                </a:highlight>
                <a:latin typeface="Roboto"/>
                <a:ea typeface="Roboto"/>
                <a:cs typeface="Roboto"/>
                <a:sym typeface="Roboto"/>
              </a:rPr>
              <a:t>solución</a:t>
            </a:r>
            <a:r>
              <a:rPr lang="en" sz="1800">
                <a:solidFill>
                  <a:srgbClr val="0D0D0D"/>
                </a:solidFill>
                <a:highlight>
                  <a:srgbClr val="FFFFFF"/>
                </a:highlight>
                <a:latin typeface="Roboto"/>
                <a:ea typeface="Roboto"/>
                <a:cs typeface="Roboto"/>
                <a:sym typeface="Roboto"/>
              </a:rPr>
              <a:t> al problema de </a:t>
            </a:r>
            <a:r>
              <a:rPr lang="en" sz="1800">
                <a:solidFill>
                  <a:srgbClr val="0D0D0D"/>
                </a:solidFill>
                <a:highlight>
                  <a:srgbClr val="FFFFFF"/>
                </a:highlight>
                <a:latin typeface="Roboto"/>
                <a:ea typeface="Roboto"/>
                <a:cs typeface="Roboto"/>
                <a:sym typeface="Roboto"/>
              </a:rPr>
              <a:t>superposición</a:t>
            </a:r>
            <a:r>
              <a:rPr lang="en" sz="1800">
                <a:solidFill>
                  <a:srgbClr val="0D0D0D"/>
                </a:solidFill>
                <a:highlight>
                  <a:srgbClr val="FFFFFF"/>
                </a:highlight>
                <a:latin typeface="Roboto"/>
                <a:ea typeface="Roboto"/>
                <a:cs typeface="Roboto"/>
                <a:sym typeface="Roboto"/>
              </a:rPr>
              <a:t> de mapas puede usarse para realizar operaciones Booleanas sobre </a:t>
            </a:r>
            <a:r>
              <a:rPr lang="en" sz="1800">
                <a:solidFill>
                  <a:srgbClr val="0D0D0D"/>
                </a:solidFill>
                <a:highlight>
                  <a:srgbClr val="FFFFFF"/>
                </a:highlight>
                <a:latin typeface="Roboto"/>
                <a:ea typeface="Roboto"/>
                <a:cs typeface="Roboto"/>
                <a:sym typeface="Roboto"/>
              </a:rPr>
              <a:t>polígonos</a:t>
            </a:r>
            <a:r>
              <a:rPr lang="en" sz="1800">
                <a:solidFill>
                  <a:srgbClr val="0D0D0D"/>
                </a:solidFill>
                <a:highlight>
                  <a:srgbClr val="FFFFFF"/>
                </a:highlight>
                <a:latin typeface="Roboto"/>
                <a:ea typeface="Roboto"/>
                <a:cs typeface="Roboto"/>
                <a:sym typeface="Roboto"/>
              </a:rPr>
              <a:t>, si se guarda </a:t>
            </a:r>
            <a:r>
              <a:rPr lang="en" sz="1800">
                <a:solidFill>
                  <a:srgbClr val="0D0D0D"/>
                </a:solidFill>
                <a:highlight>
                  <a:srgbClr val="FFFFFF"/>
                </a:highlight>
                <a:latin typeface="Roboto"/>
                <a:ea typeface="Roboto"/>
                <a:cs typeface="Roboto"/>
                <a:sym typeface="Roboto"/>
              </a:rPr>
              <a:t>información</a:t>
            </a:r>
            <a:r>
              <a:rPr lang="en" sz="1800">
                <a:solidFill>
                  <a:srgbClr val="0D0D0D"/>
                </a:solidFill>
                <a:highlight>
                  <a:srgbClr val="FFFFFF"/>
                </a:highlight>
                <a:latin typeface="Roboto"/>
                <a:ea typeface="Roboto"/>
                <a:cs typeface="Roboto"/>
                <a:sym typeface="Roboto"/>
              </a:rPr>
              <a:t> de a que estructura pertenece cada cara se puede </a:t>
            </a:r>
            <a:r>
              <a:rPr lang="en" sz="1800">
                <a:solidFill>
                  <a:srgbClr val="0D0D0D"/>
                </a:solidFill>
                <a:highlight>
                  <a:srgbClr val="FFFFFF"/>
                </a:highlight>
                <a:latin typeface="Roboto"/>
                <a:ea typeface="Roboto"/>
                <a:cs typeface="Roboto"/>
                <a:sym typeface="Roboto"/>
              </a:rPr>
              <a:t>mostrar</a:t>
            </a:r>
            <a:r>
              <a:rPr lang="en" sz="1800">
                <a:solidFill>
                  <a:srgbClr val="0D0D0D"/>
                </a:solidFill>
                <a:highlight>
                  <a:srgbClr val="FFFFFF"/>
                </a:highlight>
                <a:latin typeface="Roboto"/>
                <a:ea typeface="Roboto"/>
                <a:cs typeface="Roboto"/>
                <a:sym typeface="Roboto"/>
              </a:rPr>
              <a:t> cada cara </a:t>
            </a:r>
            <a:r>
              <a:rPr lang="en" sz="1800">
                <a:solidFill>
                  <a:srgbClr val="0D0D0D"/>
                </a:solidFill>
                <a:highlight>
                  <a:srgbClr val="FFFFFF"/>
                </a:highlight>
                <a:latin typeface="Roboto"/>
                <a:ea typeface="Roboto"/>
                <a:cs typeface="Roboto"/>
                <a:sym typeface="Roboto"/>
              </a:rPr>
              <a:t>según</a:t>
            </a:r>
            <a:r>
              <a:rPr lang="en" sz="1800">
                <a:solidFill>
                  <a:srgbClr val="0D0D0D"/>
                </a:solidFill>
                <a:highlight>
                  <a:srgbClr val="FFFFFF"/>
                </a:highlight>
                <a:latin typeface="Roboto"/>
                <a:ea typeface="Roboto"/>
                <a:cs typeface="Roboto"/>
                <a:sym typeface="Roboto"/>
              </a:rPr>
              <a:t> la </a:t>
            </a:r>
            <a:r>
              <a:rPr lang="en" sz="1800">
                <a:solidFill>
                  <a:srgbClr val="0D0D0D"/>
                </a:solidFill>
                <a:highlight>
                  <a:srgbClr val="FFFFFF"/>
                </a:highlight>
                <a:latin typeface="Roboto"/>
                <a:ea typeface="Roboto"/>
                <a:cs typeface="Roboto"/>
                <a:sym typeface="Roboto"/>
              </a:rPr>
              <a:t>operación</a:t>
            </a:r>
            <a:r>
              <a:rPr lang="en" sz="1800">
                <a:solidFill>
                  <a:srgbClr val="0D0D0D"/>
                </a:solidFill>
                <a:highlight>
                  <a:srgbClr val="FFFFFF"/>
                </a:highlight>
                <a:latin typeface="Roboto"/>
                <a:ea typeface="Roboto"/>
                <a:cs typeface="Roboto"/>
                <a:sym typeface="Roboto"/>
              </a:rPr>
              <a:t> Booleana correspondiente</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1673" name="Google Shape;1673;p60"/>
          <p:cNvPicPr preferRelativeResize="0"/>
          <p:nvPr/>
        </p:nvPicPr>
        <p:blipFill>
          <a:blip r:embed="rId3">
            <a:alphaModFix/>
          </a:blip>
          <a:stretch>
            <a:fillRect/>
          </a:stretch>
        </p:blipFill>
        <p:spPr>
          <a:xfrm>
            <a:off x="1514350" y="1556525"/>
            <a:ext cx="5718455" cy="3744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34"/>
          <p:cNvSpPr txBox="1"/>
          <p:nvPr>
            <p:ph idx="4294967295" type="subTitle"/>
          </p:nvPr>
        </p:nvSpPr>
        <p:spPr>
          <a:xfrm>
            <a:off x="1267675" y="1168575"/>
            <a:ext cx="7783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if r y s no se </a:t>
            </a:r>
            <a:r>
              <a:rPr lang="en">
                <a:solidFill>
                  <a:srgbClr val="0D0D0D"/>
                </a:solidFill>
                <a:highlight>
                  <a:srgbClr val="FFFFFF"/>
                </a:highlight>
                <a:latin typeface="Roboto"/>
                <a:ea typeface="Roboto"/>
                <a:cs typeface="Roboto"/>
                <a:sym typeface="Roboto"/>
              </a:rPr>
              <a:t>encuentran</a:t>
            </a:r>
            <a:r>
              <a:rPr lang="en">
                <a:solidFill>
                  <a:srgbClr val="0D0D0D"/>
                </a:solidFill>
                <a:highlight>
                  <a:srgbClr val="FFFFFF"/>
                </a:highlight>
                <a:latin typeface="Roboto"/>
                <a:ea typeface="Roboto"/>
                <a:cs typeface="Roboto"/>
                <a:sym typeface="Roboto"/>
              </a:rPr>
              <a:t> en la lista L de intersecciones calculadas and if</a:t>
            </a:r>
            <a:r>
              <a:rPr lang="en">
                <a:solidFill>
                  <a:srgbClr val="0D0D0D"/>
                </a:solidFill>
                <a:highlight>
                  <a:srgbClr val="FFFFFF"/>
                </a:highlight>
                <a:latin typeface="Roboto"/>
                <a:ea typeface="Roboto"/>
                <a:cs typeface="Roboto"/>
                <a:sym typeface="Roboto"/>
              </a:rPr>
              <a:t> r y s se intersectan:</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Crear un evento p, la </a:t>
            </a:r>
            <a:r>
              <a:rPr lang="en">
                <a:solidFill>
                  <a:srgbClr val="0D0D0D"/>
                </a:solidFill>
                <a:highlight>
                  <a:srgbClr val="FFFFFF"/>
                </a:highlight>
                <a:latin typeface="Roboto"/>
                <a:ea typeface="Roboto"/>
                <a:cs typeface="Roboto"/>
                <a:sym typeface="Roboto"/>
              </a:rPr>
              <a:t>intersección</a:t>
            </a:r>
            <a:r>
              <a:rPr lang="en">
                <a:solidFill>
                  <a:srgbClr val="0D0D0D"/>
                </a:solidFill>
                <a:highlight>
                  <a:srgbClr val="FFFFFF"/>
                </a:highlight>
                <a:latin typeface="Roboto"/>
                <a:ea typeface="Roboto"/>
                <a:cs typeface="Roboto"/>
                <a:sym typeface="Roboto"/>
              </a:rPr>
              <a:t> de r,s, introducir p en </a:t>
            </a:r>
            <a:r>
              <a:rPr lang="en">
                <a:solidFill>
                  <a:srgbClr val="0D0D0D"/>
                </a:solidFill>
                <a:highlight>
                  <a:srgbClr val="FFFFFF"/>
                </a:highlight>
                <a:latin typeface="Pacifico"/>
                <a:ea typeface="Pacifico"/>
                <a:cs typeface="Pacifico"/>
                <a:sym typeface="Pacifico"/>
              </a:rPr>
              <a:t>Q </a:t>
            </a:r>
            <a:endParaRPr/>
          </a:p>
        </p:txBody>
      </p:sp>
      <p:sp>
        <p:nvSpPr>
          <p:cNvPr id="1442" name="Google Shape;1442;p34"/>
          <p:cNvSpPr txBox="1"/>
          <p:nvPr>
            <p:ph idx="4294967295" type="title"/>
          </p:nvPr>
        </p:nvSpPr>
        <p:spPr>
          <a:xfrm>
            <a:off x="720003" y="367100"/>
            <a:ext cx="1057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443" name="Google Shape;1443;p34"/>
          <p:cNvSpPr txBox="1"/>
          <p:nvPr/>
        </p:nvSpPr>
        <p:spPr>
          <a:xfrm>
            <a:off x="720000" y="821525"/>
            <a:ext cx="4193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D0D0D"/>
                </a:solidFill>
                <a:highlight>
                  <a:srgbClr val="FFFFFF"/>
                </a:highlight>
                <a:latin typeface="Roboto"/>
                <a:ea typeface="Roboto"/>
                <a:cs typeface="Roboto"/>
                <a:sym typeface="Roboto"/>
              </a:rPr>
              <a:t>def INTERSECCIONSEGMENTO(r,s):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61"/>
          <p:cNvSpPr txBox="1"/>
          <p:nvPr>
            <p:ph type="title"/>
          </p:nvPr>
        </p:nvSpPr>
        <p:spPr>
          <a:xfrm>
            <a:off x="720000" y="502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Triangulación</a:t>
            </a:r>
            <a:r>
              <a:rPr lang="en" sz="3500"/>
              <a:t> de </a:t>
            </a:r>
            <a:r>
              <a:rPr lang="en" sz="3500"/>
              <a:t>Polígonos</a:t>
            </a:r>
            <a:endParaRPr sz="3500"/>
          </a:p>
        </p:txBody>
      </p:sp>
      <p:sp>
        <p:nvSpPr>
          <p:cNvPr id="1679" name="Google Shape;1679;p61"/>
          <p:cNvSpPr txBox="1"/>
          <p:nvPr>
            <p:ph idx="1" type="body"/>
          </p:nvPr>
        </p:nvSpPr>
        <p:spPr>
          <a:xfrm>
            <a:off x="196125" y="1385300"/>
            <a:ext cx="4080300" cy="35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Motivamos esta </a:t>
            </a:r>
            <a:r>
              <a:rPr lang="en" sz="1800">
                <a:solidFill>
                  <a:schemeClr val="dk1"/>
                </a:solidFill>
                <a:latin typeface="Roboto"/>
                <a:ea typeface="Roboto"/>
                <a:cs typeface="Roboto"/>
                <a:sym typeface="Roboto"/>
              </a:rPr>
              <a:t>sección</a:t>
            </a:r>
            <a:r>
              <a:rPr lang="en" sz="1800">
                <a:solidFill>
                  <a:schemeClr val="dk1"/>
                </a:solidFill>
                <a:latin typeface="Roboto"/>
                <a:ea typeface="Roboto"/>
                <a:cs typeface="Roboto"/>
                <a:sym typeface="Roboto"/>
              </a:rPr>
              <a:t> con la formulaci</a:t>
            </a:r>
            <a:r>
              <a:rPr lang="en" sz="1800">
                <a:solidFill>
                  <a:srgbClr val="0D0D0D"/>
                </a:solidFill>
                <a:highlight>
                  <a:schemeClr val="accent3"/>
                </a:highlight>
                <a:latin typeface="Roboto"/>
                <a:ea typeface="Roboto"/>
                <a:cs typeface="Roboto"/>
                <a:sym typeface="Roboto"/>
              </a:rPr>
              <a:t>ó</a:t>
            </a:r>
            <a:r>
              <a:rPr lang="en" sz="1800">
                <a:solidFill>
                  <a:schemeClr val="dk1"/>
                </a:solidFill>
                <a:latin typeface="Roboto"/>
                <a:ea typeface="Roboto"/>
                <a:cs typeface="Roboto"/>
                <a:sym typeface="Roboto"/>
              </a:rPr>
              <a:t>n del siguiente problema, tenemos una </a:t>
            </a:r>
            <a:r>
              <a:rPr lang="en" sz="1800">
                <a:solidFill>
                  <a:schemeClr val="dk1"/>
                </a:solidFill>
                <a:latin typeface="Roboto"/>
                <a:ea typeface="Roboto"/>
                <a:cs typeface="Roboto"/>
                <a:sym typeface="Roboto"/>
              </a:rPr>
              <a:t>galería</a:t>
            </a:r>
            <a:r>
              <a:rPr lang="en" sz="1800">
                <a:solidFill>
                  <a:schemeClr val="dk1"/>
                </a:solidFill>
                <a:latin typeface="Roboto"/>
                <a:ea typeface="Roboto"/>
                <a:cs typeface="Roboto"/>
                <a:sym typeface="Roboto"/>
              </a:rPr>
              <a:t> que queremos custodiar por unas </a:t>
            </a:r>
            <a:r>
              <a:rPr lang="en" sz="1800">
                <a:solidFill>
                  <a:schemeClr val="dk1"/>
                </a:solidFill>
                <a:latin typeface="Roboto"/>
                <a:ea typeface="Roboto"/>
                <a:cs typeface="Roboto"/>
                <a:sym typeface="Roboto"/>
              </a:rPr>
              <a:t>cameras</a:t>
            </a:r>
            <a:r>
              <a:rPr lang="en" sz="1800">
                <a:solidFill>
                  <a:schemeClr val="dk1"/>
                </a:solidFill>
                <a:latin typeface="Roboto"/>
                <a:ea typeface="Roboto"/>
                <a:cs typeface="Roboto"/>
                <a:sym typeface="Roboto"/>
              </a:rPr>
              <a:t>, c</a:t>
            </a:r>
            <a:r>
              <a:rPr lang="en" sz="1800">
                <a:solidFill>
                  <a:srgbClr val="0D0D0D"/>
                </a:solidFill>
                <a:highlight>
                  <a:schemeClr val="accent3"/>
                </a:highlight>
                <a:latin typeface="Roboto"/>
                <a:ea typeface="Roboto"/>
                <a:cs typeface="Roboto"/>
                <a:sym typeface="Roboto"/>
              </a:rPr>
              <a:t>ó</a:t>
            </a:r>
            <a:r>
              <a:rPr lang="en" sz="1800">
                <a:solidFill>
                  <a:schemeClr val="dk1"/>
                </a:solidFill>
                <a:latin typeface="Roboto"/>
                <a:ea typeface="Roboto"/>
                <a:cs typeface="Roboto"/>
                <a:sym typeface="Roboto"/>
              </a:rPr>
              <a:t>mo minimizar las </a:t>
            </a:r>
            <a:r>
              <a:rPr lang="en" sz="1800">
                <a:solidFill>
                  <a:schemeClr val="dk1"/>
                </a:solidFill>
                <a:latin typeface="Roboto"/>
                <a:ea typeface="Roboto"/>
                <a:cs typeface="Roboto"/>
                <a:sym typeface="Roboto"/>
              </a:rPr>
              <a:t>cámaras</a:t>
            </a:r>
            <a:r>
              <a:rPr lang="en" sz="1800">
                <a:solidFill>
                  <a:schemeClr val="dk1"/>
                </a:solidFill>
                <a:latin typeface="Roboto"/>
                <a:ea typeface="Roboto"/>
                <a:cs typeface="Roboto"/>
                <a:sym typeface="Roboto"/>
              </a:rPr>
              <a:t> y</a:t>
            </a:r>
            <a:r>
              <a:rPr lang="en" sz="1800">
                <a:solidFill>
                  <a:schemeClr val="dk1"/>
                </a:solidFill>
                <a:latin typeface="Roboto"/>
                <a:ea typeface="Roboto"/>
                <a:cs typeface="Roboto"/>
                <a:sym typeface="Roboto"/>
              </a:rPr>
              <a:t> d</a:t>
            </a:r>
            <a:r>
              <a:rPr lang="en" sz="1800">
                <a:solidFill>
                  <a:srgbClr val="0D0D0D"/>
                </a:solidFill>
                <a:highlight>
                  <a:schemeClr val="accent3"/>
                </a:highlight>
                <a:latin typeface="Roboto"/>
                <a:ea typeface="Roboto"/>
                <a:cs typeface="Roboto"/>
                <a:sym typeface="Roboto"/>
              </a:rPr>
              <a:t>ó</a:t>
            </a:r>
            <a:r>
              <a:rPr lang="en" sz="1800">
                <a:solidFill>
                  <a:schemeClr val="dk1"/>
                </a:solidFill>
                <a:latin typeface="Roboto"/>
                <a:ea typeface="Roboto"/>
                <a:cs typeface="Roboto"/>
                <a:sym typeface="Roboto"/>
              </a:rPr>
              <a:t>nde localizarlas para visualizar todo punto en la galería.</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Escogemos poligonos simples, polígonos que no se auto intersectan y no tienen huecos.</a:t>
            </a:r>
            <a:r>
              <a:rPr lang="en" sz="1050">
                <a:solidFill>
                  <a:srgbClr val="202122"/>
                </a:solidFill>
                <a:highlight>
                  <a:srgbClr val="FFFFFF"/>
                </a:highlight>
                <a:latin typeface="Arial"/>
                <a:ea typeface="Arial"/>
                <a:cs typeface="Arial"/>
                <a:sym typeface="Arial"/>
              </a:rPr>
              <a:t>.</a:t>
            </a:r>
            <a:endParaRPr sz="1800">
              <a:solidFill>
                <a:schemeClr val="dk1"/>
              </a:solidFill>
              <a:latin typeface="Roboto"/>
              <a:ea typeface="Roboto"/>
              <a:cs typeface="Roboto"/>
              <a:sym typeface="Roboto"/>
            </a:endParaRPr>
          </a:p>
        </p:txBody>
      </p:sp>
      <p:pic>
        <p:nvPicPr>
          <p:cNvPr id="1680" name="Google Shape;1680;p61"/>
          <p:cNvPicPr preferRelativeResize="0"/>
          <p:nvPr/>
        </p:nvPicPr>
        <p:blipFill>
          <a:blip r:embed="rId3">
            <a:alphaModFix/>
          </a:blip>
          <a:stretch>
            <a:fillRect/>
          </a:stretch>
        </p:blipFill>
        <p:spPr>
          <a:xfrm>
            <a:off x="5057775" y="2421038"/>
            <a:ext cx="3229245" cy="24176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62"/>
          <p:cNvSpPr txBox="1"/>
          <p:nvPr>
            <p:ph idx="1" type="body"/>
          </p:nvPr>
        </p:nvSpPr>
        <p:spPr>
          <a:xfrm>
            <a:off x="121100" y="468550"/>
            <a:ext cx="7727100" cy="4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Cuántas</a:t>
            </a:r>
            <a:r>
              <a:rPr lang="en" sz="1800">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cámaras</a:t>
            </a:r>
            <a:r>
              <a:rPr lang="en" sz="1800">
                <a:solidFill>
                  <a:schemeClr val="dk1"/>
                </a:solidFill>
                <a:latin typeface="Roboto"/>
                <a:ea typeface="Roboto"/>
                <a:cs typeface="Roboto"/>
                <a:sym typeface="Roboto"/>
              </a:rPr>
              <a:t> necesitemos </a:t>
            </a:r>
            <a:r>
              <a:rPr lang="en" sz="1800">
                <a:solidFill>
                  <a:schemeClr val="dk1"/>
                </a:solidFill>
                <a:latin typeface="Roboto"/>
                <a:ea typeface="Roboto"/>
                <a:cs typeface="Roboto"/>
                <a:sym typeface="Roboto"/>
              </a:rPr>
              <a:t>dependerá</a:t>
            </a:r>
            <a:r>
              <a:rPr lang="en" sz="1800">
                <a:solidFill>
                  <a:schemeClr val="dk1"/>
                </a:solidFill>
                <a:latin typeface="Roboto"/>
                <a:ea typeface="Roboto"/>
                <a:cs typeface="Roboto"/>
                <a:sym typeface="Roboto"/>
              </a:rPr>
              <a:t> de la </a:t>
            </a:r>
            <a:r>
              <a:rPr lang="en" sz="1800">
                <a:solidFill>
                  <a:schemeClr val="dk1"/>
                </a:solidFill>
                <a:latin typeface="Roboto"/>
                <a:ea typeface="Roboto"/>
                <a:cs typeface="Roboto"/>
                <a:sym typeface="Roboto"/>
              </a:rPr>
              <a:t>complejidad</a:t>
            </a:r>
            <a:r>
              <a:rPr lang="en" sz="1800">
                <a:solidFill>
                  <a:schemeClr val="dk1"/>
                </a:solidFill>
                <a:latin typeface="Roboto"/>
                <a:ea typeface="Roboto"/>
                <a:cs typeface="Roboto"/>
                <a:sym typeface="Roboto"/>
              </a:rPr>
              <a:t> del </a:t>
            </a:r>
            <a:r>
              <a:rPr lang="en" sz="1800">
                <a:solidFill>
                  <a:schemeClr val="dk1"/>
                </a:solidFill>
                <a:latin typeface="Roboto"/>
                <a:ea typeface="Roboto"/>
                <a:cs typeface="Roboto"/>
                <a:sym typeface="Roboto"/>
              </a:rPr>
              <a:t>polígono</a:t>
            </a:r>
            <a:r>
              <a:rPr lang="en" sz="1800">
                <a:solidFill>
                  <a:schemeClr val="dk1"/>
                </a:solidFill>
                <a:latin typeface="Roboto"/>
                <a:ea typeface="Roboto"/>
                <a:cs typeface="Roboto"/>
                <a:sym typeface="Roboto"/>
              </a:rPr>
              <a:t> entre </a:t>
            </a:r>
            <a:r>
              <a:rPr lang="en" sz="1800">
                <a:solidFill>
                  <a:schemeClr val="dk1"/>
                </a:solidFill>
                <a:latin typeface="Roboto"/>
                <a:ea typeface="Roboto"/>
                <a:cs typeface="Roboto"/>
                <a:sym typeface="Roboto"/>
              </a:rPr>
              <a:t>más</a:t>
            </a:r>
            <a:r>
              <a:rPr lang="en" sz="1800">
                <a:solidFill>
                  <a:schemeClr val="dk1"/>
                </a:solidFill>
                <a:latin typeface="Roboto"/>
                <a:ea typeface="Roboto"/>
                <a:cs typeface="Roboto"/>
                <a:sym typeface="Roboto"/>
              </a:rPr>
              <a:t> complejo mayor </a:t>
            </a:r>
            <a:r>
              <a:rPr lang="en" sz="1800">
                <a:solidFill>
                  <a:schemeClr val="dk1"/>
                </a:solidFill>
                <a:latin typeface="Roboto"/>
                <a:ea typeface="Roboto"/>
                <a:cs typeface="Roboto"/>
                <a:sym typeface="Roboto"/>
              </a:rPr>
              <a:t>número</a:t>
            </a:r>
            <a:r>
              <a:rPr lang="en" sz="1800">
                <a:solidFill>
                  <a:schemeClr val="dk1"/>
                </a:solidFill>
                <a:latin typeface="Roboto"/>
                <a:ea typeface="Roboto"/>
                <a:cs typeface="Roboto"/>
                <a:sym typeface="Roboto"/>
              </a:rPr>
              <a:t> de </a:t>
            </a:r>
            <a:r>
              <a:rPr lang="en" sz="1800">
                <a:solidFill>
                  <a:schemeClr val="dk1"/>
                </a:solidFill>
                <a:latin typeface="Roboto"/>
                <a:ea typeface="Roboto"/>
                <a:cs typeface="Roboto"/>
                <a:sym typeface="Roboto"/>
              </a:rPr>
              <a:t>cámaras</a:t>
            </a:r>
            <a:r>
              <a:rPr lang="en" sz="1800">
                <a:solidFill>
                  <a:schemeClr val="dk1"/>
                </a:solidFill>
                <a:latin typeface="Roboto"/>
                <a:ea typeface="Roboto"/>
                <a:cs typeface="Roboto"/>
                <a:sym typeface="Roboto"/>
              </a:rPr>
              <a:t>. En una primera instancia el </a:t>
            </a:r>
            <a:r>
              <a:rPr lang="en" sz="1800">
                <a:solidFill>
                  <a:schemeClr val="dk1"/>
                </a:solidFill>
                <a:latin typeface="Roboto"/>
                <a:ea typeface="Roboto"/>
                <a:cs typeface="Roboto"/>
                <a:sym typeface="Roboto"/>
              </a:rPr>
              <a:t>número</a:t>
            </a:r>
            <a:r>
              <a:rPr lang="en" sz="1800">
                <a:solidFill>
                  <a:schemeClr val="dk1"/>
                </a:solidFill>
                <a:latin typeface="Roboto"/>
                <a:ea typeface="Roboto"/>
                <a:cs typeface="Roboto"/>
                <a:sym typeface="Roboto"/>
              </a:rPr>
              <a:t> de </a:t>
            </a:r>
            <a:r>
              <a:rPr lang="en" sz="1800">
                <a:solidFill>
                  <a:schemeClr val="dk1"/>
                </a:solidFill>
                <a:latin typeface="Roboto"/>
                <a:ea typeface="Roboto"/>
                <a:cs typeface="Roboto"/>
                <a:sym typeface="Roboto"/>
              </a:rPr>
              <a:t>cámaras</a:t>
            </a:r>
            <a:r>
              <a:rPr lang="en" sz="1800">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máximo</a:t>
            </a:r>
            <a:r>
              <a:rPr lang="en" sz="1800">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dependerá</a:t>
            </a:r>
            <a:r>
              <a:rPr lang="en" sz="1800">
                <a:solidFill>
                  <a:schemeClr val="dk1"/>
                </a:solidFill>
                <a:latin typeface="Roboto"/>
                <a:ea typeface="Roboto"/>
                <a:cs typeface="Roboto"/>
                <a:sym typeface="Roboto"/>
              </a:rPr>
              <a:t> de la complejidad del </a:t>
            </a:r>
            <a:r>
              <a:rPr lang="en" sz="1800">
                <a:solidFill>
                  <a:schemeClr val="dk1"/>
                </a:solidFill>
                <a:latin typeface="Roboto"/>
                <a:ea typeface="Roboto"/>
                <a:cs typeface="Roboto"/>
                <a:sym typeface="Roboto"/>
              </a:rPr>
              <a:t>polígono</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De n el </a:t>
            </a:r>
            <a:r>
              <a:rPr lang="en" sz="1800">
                <a:solidFill>
                  <a:schemeClr val="dk1"/>
                </a:solidFill>
                <a:latin typeface="Roboto"/>
                <a:ea typeface="Roboto"/>
                <a:cs typeface="Roboto"/>
                <a:sym typeface="Roboto"/>
              </a:rPr>
              <a:t>numero</a:t>
            </a:r>
            <a:r>
              <a:rPr lang="en" sz="1800">
                <a:solidFill>
                  <a:schemeClr val="dk1"/>
                </a:solidFill>
                <a:latin typeface="Roboto"/>
                <a:ea typeface="Roboto"/>
                <a:cs typeface="Roboto"/>
                <a:sym typeface="Roboto"/>
              </a:rPr>
              <a:t> de vertices?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Encontrar el </a:t>
            </a:r>
            <a:r>
              <a:rPr lang="en" sz="1800">
                <a:solidFill>
                  <a:schemeClr val="dk1"/>
                </a:solidFill>
                <a:latin typeface="Roboto"/>
                <a:ea typeface="Roboto"/>
                <a:cs typeface="Roboto"/>
                <a:sym typeface="Roboto"/>
              </a:rPr>
              <a:t>mínimo</a:t>
            </a:r>
            <a:r>
              <a:rPr lang="en" sz="1800">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número</a:t>
            </a:r>
            <a:r>
              <a:rPr lang="en" sz="1800">
                <a:solidFill>
                  <a:schemeClr val="dk1"/>
                </a:solidFill>
                <a:latin typeface="Roboto"/>
                <a:ea typeface="Roboto"/>
                <a:cs typeface="Roboto"/>
                <a:sym typeface="Roboto"/>
              </a:rPr>
              <a:t> de </a:t>
            </a:r>
            <a:r>
              <a:rPr lang="en" sz="1800">
                <a:solidFill>
                  <a:schemeClr val="dk1"/>
                </a:solidFill>
                <a:latin typeface="Roboto"/>
                <a:ea typeface="Roboto"/>
                <a:cs typeface="Roboto"/>
                <a:sym typeface="Roboto"/>
              </a:rPr>
              <a:t>cámaras</a:t>
            </a:r>
            <a:r>
              <a:rPr lang="en" sz="1800">
                <a:solidFill>
                  <a:schemeClr val="dk1"/>
                </a:solidFill>
                <a:latin typeface="Roboto"/>
                <a:ea typeface="Roboto"/>
                <a:cs typeface="Roboto"/>
                <a:sym typeface="Roboto"/>
              </a:rPr>
              <a:t> es un problema NP hard.</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u="sng">
                <a:solidFill>
                  <a:schemeClr val="hlink"/>
                </a:solidFill>
                <a:latin typeface="Roboto"/>
                <a:ea typeface="Roboto"/>
                <a:cs typeface="Roboto"/>
                <a:sym typeface="Roboto"/>
                <a:hlinkClick r:id="rId3"/>
              </a:rPr>
              <a:t>https://kottke.org/16/05/p-vs-np-and-the-computational-complexity-zoo</a:t>
            </a:r>
            <a:endParaRPr sz="1800">
              <a:solidFill>
                <a:schemeClr val="dk1"/>
              </a:solidFill>
              <a:latin typeface="Roboto"/>
              <a:ea typeface="Roboto"/>
              <a:cs typeface="Roboto"/>
              <a:sym typeface="Roboto"/>
            </a:endParaRPr>
          </a:p>
        </p:txBody>
      </p:sp>
      <p:pic>
        <p:nvPicPr>
          <p:cNvPr id="1686" name="Google Shape;1686;p62"/>
          <p:cNvPicPr preferRelativeResize="0"/>
          <p:nvPr/>
        </p:nvPicPr>
        <p:blipFill>
          <a:blip r:embed="rId4">
            <a:alphaModFix/>
          </a:blip>
          <a:stretch>
            <a:fillRect/>
          </a:stretch>
        </p:blipFill>
        <p:spPr>
          <a:xfrm>
            <a:off x="1211075" y="1657825"/>
            <a:ext cx="1943531" cy="2133751"/>
          </a:xfrm>
          <a:prstGeom prst="rect">
            <a:avLst/>
          </a:prstGeom>
          <a:noFill/>
          <a:ln>
            <a:noFill/>
          </a:ln>
        </p:spPr>
      </p:pic>
      <p:pic>
        <p:nvPicPr>
          <p:cNvPr id="1687" name="Google Shape;1687;p62"/>
          <p:cNvPicPr preferRelativeResize="0"/>
          <p:nvPr/>
        </p:nvPicPr>
        <p:blipFill>
          <a:blip r:embed="rId5">
            <a:alphaModFix/>
          </a:blip>
          <a:stretch>
            <a:fillRect/>
          </a:stretch>
        </p:blipFill>
        <p:spPr>
          <a:xfrm>
            <a:off x="4095400" y="1960963"/>
            <a:ext cx="2288400" cy="2133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63"/>
          <p:cNvSpPr txBox="1"/>
          <p:nvPr>
            <p:ph idx="1" type="body"/>
          </p:nvPr>
        </p:nvSpPr>
        <p:spPr>
          <a:xfrm>
            <a:off x="121100" y="468550"/>
            <a:ext cx="7727100" cy="4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S</a:t>
            </a:r>
            <a:r>
              <a:rPr lang="en" sz="1800">
                <a:solidFill>
                  <a:schemeClr val="dk1"/>
                </a:solidFill>
                <a:latin typeface="Roboto"/>
                <a:ea typeface="Roboto"/>
                <a:cs typeface="Roboto"/>
                <a:sym typeface="Roboto"/>
              </a:rPr>
              <a:t>upongamos que el poligono </a:t>
            </a:r>
            <a:r>
              <a:rPr lang="en" sz="1800">
                <a:solidFill>
                  <a:schemeClr val="dk1"/>
                </a:solidFill>
                <a:latin typeface="Pacifico"/>
                <a:ea typeface="Pacifico"/>
                <a:cs typeface="Pacifico"/>
                <a:sym typeface="Pacifico"/>
              </a:rPr>
              <a:t>P</a:t>
            </a:r>
            <a:r>
              <a:rPr lang="en" sz="1800">
                <a:solidFill>
                  <a:schemeClr val="dk1"/>
                </a:solidFill>
                <a:latin typeface="Roboto"/>
                <a:ea typeface="Roboto"/>
                <a:cs typeface="Roboto"/>
                <a:sym typeface="Roboto"/>
              </a:rPr>
              <a:t> tiene n vertices, primero lo descomponemos entre piezas fáciles de custodiar, dibujando diagonales, que son lineas contenidas dentro del polígono. Una triangulacion es la descomposición de P en un conjunto maximal de diagonales sin intersecciones (se impone la maximalidad para hacer que cada triangulo formado no contenga puntas)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Una triangulacion</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1693" name="Google Shape;1693;p63"/>
          <p:cNvPicPr preferRelativeResize="0"/>
          <p:nvPr/>
        </p:nvPicPr>
        <p:blipFill>
          <a:blip r:embed="rId3">
            <a:alphaModFix/>
          </a:blip>
          <a:stretch>
            <a:fillRect/>
          </a:stretch>
        </p:blipFill>
        <p:spPr>
          <a:xfrm>
            <a:off x="-200387" y="2763638"/>
            <a:ext cx="8524875"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64"/>
          <p:cNvSpPr txBox="1"/>
          <p:nvPr>
            <p:ph idx="1" type="body"/>
          </p:nvPr>
        </p:nvSpPr>
        <p:spPr>
          <a:xfrm>
            <a:off x="121100" y="468550"/>
            <a:ext cx="7727100" cy="8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chemeClr val="dk1"/>
                </a:solidFill>
                <a:latin typeface="Roboto"/>
                <a:ea typeface="Roboto"/>
                <a:cs typeface="Roboto"/>
                <a:sym typeface="Roboto"/>
              </a:rPr>
              <a:t>Teorema</a:t>
            </a:r>
            <a:r>
              <a:rPr i="1" lang="en" sz="1800">
                <a:solidFill>
                  <a:schemeClr val="dk1"/>
                </a:solidFill>
                <a:latin typeface="Roboto"/>
                <a:ea typeface="Roboto"/>
                <a:cs typeface="Roboto"/>
                <a:sym typeface="Roboto"/>
              </a:rPr>
              <a:t> cada </a:t>
            </a:r>
            <a:r>
              <a:rPr i="1" lang="en" sz="1800">
                <a:solidFill>
                  <a:schemeClr val="dk1"/>
                </a:solidFill>
                <a:latin typeface="Roboto"/>
                <a:ea typeface="Roboto"/>
                <a:cs typeface="Roboto"/>
                <a:sym typeface="Roboto"/>
              </a:rPr>
              <a:t>polígono</a:t>
            </a:r>
            <a:r>
              <a:rPr i="1" lang="en" sz="1800">
                <a:solidFill>
                  <a:schemeClr val="dk1"/>
                </a:solidFill>
                <a:latin typeface="Roboto"/>
                <a:ea typeface="Roboto"/>
                <a:cs typeface="Roboto"/>
                <a:sym typeface="Roboto"/>
              </a:rPr>
              <a:t> </a:t>
            </a:r>
            <a:r>
              <a:rPr i="1" lang="en" sz="1800">
                <a:solidFill>
                  <a:schemeClr val="dk1"/>
                </a:solidFill>
                <a:latin typeface="Roboto"/>
                <a:ea typeface="Roboto"/>
                <a:cs typeface="Roboto"/>
                <a:sym typeface="Roboto"/>
              </a:rPr>
              <a:t>admite una triangulación, y tiene exactamente n -2 triangulos, con n el numero de vertices.</a:t>
            </a:r>
            <a:endParaRPr i="1"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699" name="Google Shape;1699;p64"/>
          <p:cNvSpPr txBox="1"/>
          <p:nvPr/>
        </p:nvSpPr>
        <p:spPr>
          <a:xfrm>
            <a:off x="275900" y="1540100"/>
            <a:ext cx="5572200" cy="3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a:t>
            </a:r>
            <a:r>
              <a:rPr lang="en" sz="1800">
                <a:solidFill>
                  <a:schemeClr val="dk1"/>
                </a:solidFill>
                <a:latin typeface="Roboto"/>
                <a:ea typeface="Roboto"/>
                <a:cs typeface="Roboto"/>
                <a:sym typeface="Roboto"/>
              </a:rPr>
              <a:t>or induccion fuerte en n, para la existencia triangulacion. El caso de 3 vertices es trivial. Si tomamos el vértice más hacia la izquierda y hacia abajo, v, tomamos sus vecinos, w , u,</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si wu es no es una diagonal existen vertices mas hacia la izquierda dentro del poligono, tomamos v’ el punto mas ajelado hacia la izquierda de esta linea.  vv’ tiene que ser una diagonal de lo contrario escogiendo la escogencia de v’. Esta linea divide el poligono en dos donde se puede aplicar la hipotesis de induccion y concluir.</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pic>
        <p:nvPicPr>
          <p:cNvPr id="1700" name="Google Shape;1700;p64"/>
          <p:cNvPicPr preferRelativeResize="0"/>
          <p:nvPr/>
        </p:nvPicPr>
        <p:blipFill>
          <a:blip r:embed="rId3">
            <a:alphaModFix/>
          </a:blip>
          <a:stretch>
            <a:fillRect/>
          </a:stretch>
        </p:blipFill>
        <p:spPr>
          <a:xfrm>
            <a:off x="5797975" y="1385125"/>
            <a:ext cx="2385744" cy="3560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65"/>
          <p:cNvSpPr txBox="1"/>
          <p:nvPr>
            <p:ph idx="1" type="body"/>
          </p:nvPr>
        </p:nvSpPr>
        <p:spPr>
          <a:xfrm>
            <a:off x="121100" y="468550"/>
            <a:ext cx="7727100" cy="4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Para la prueba de</a:t>
            </a:r>
            <a:r>
              <a:rPr lang="en" sz="1800">
                <a:solidFill>
                  <a:schemeClr val="dk1"/>
                </a:solidFill>
                <a:latin typeface="Roboto"/>
                <a:ea typeface="Roboto"/>
                <a:cs typeface="Roboto"/>
                <a:sym typeface="Roboto"/>
              </a:rPr>
              <a:t>l numero de triangulos usamos la misma idea teniendo en cuenta</a:t>
            </a:r>
            <a:r>
              <a:rPr lang="en" sz="1800">
                <a:solidFill>
                  <a:schemeClr val="dk1"/>
                </a:solidFill>
                <a:latin typeface="Roboto"/>
                <a:ea typeface="Roboto"/>
                <a:cs typeface="Roboto"/>
                <a:sym typeface="Roboto"/>
              </a:rPr>
              <a:t> que si partimos P de n vertices en dos pologinos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m_1 + m_2 = n + 2 ya que hay dos vertices repetidos.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Usando una camara por vertice es demasiado…</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Tomando </a:t>
            </a:r>
            <a:r>
              <a:rPr lang="en" sz="1800">
                <a:solidFill>
                  <a:schemeClr val="dk1"/>
                </a:solidFill>
                <a:latin typeface="Pacifico"/>
                <a:ea typeface="Pacifico"/>
                <a:cs typeface="Pacifico"/>
                <a:sym typeface="Pacifico"/>
              </a:rPr>
              <a:t>T</a:t>
            </a:r>
            <a:r>
              <a:rPr lang="en" sz="900">
                <a:solidFill>
                  <a:schemeClr val="dk1"/>
                </a:solidFill>
                <a:latin typeface="Pacifico"/>
                <a:ea typeface="Pacifico"/>
                <a:cs typeface="Pacifico"/>
                <a:sym typeface="Pacifico"/>
              </a:rPr>
              <a:t>P </a:t>
            </a:r>
            <a:r>
              <a:rPr lang="en" sz="1800">
                <a:solidFill>
                  <a:schemeClr val="dk1"/>
                </a:solidFill>
                <a:latin typeface="Roboto"/>
                <a:ea typeface="Roboto"/>
                <a:cs typeface="Roboto"/>
                <a:sym typeface="Roboto"/>
              </a:rPr>
              <a:t>seleccionamos un subconjunto de los vértices de P tal que cada triángulo tiene un vértice, localizamos las camaras alli. Para encontrar estos vertices usamos 3 colores, blanco, gris y negro. Es tal que dos vértices conectados por edge o diagonal comparten color.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66"/>
          <p:cNvSpPr txBox="1"/>
          <p:nvPr>
            <p:ph idx="1" type="body"/>
          </p:nvPr>
        </p:nvSpPr>
        <p:spPr>
          <a:xfrm>
            <a:off x="121100" y="468550"/>
            <a:ext cx="7727100" cy="4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Cada </a:t>
            </a:r>
            <a:r>
              <a:rPr lang="en" sz="1800">
                <a:solidFill>
                  <a:schemeClr val="dk1"/>
                </a:solidFill>
                <a:latin typeface="Roboto"/>
                <a:ea typeface="Roboto"/>
                <a:cs typeface="Roboto"/>
                <a:sym typeface="Roboto"/>
              </a:rPr>
              <a:t>polígono</a:t>
            </a:r>
            <a:r>
              <a:rPr lang="en" sz="1800">
                <a:solidFill>
                  <a:schemeClr val="dk1"/>
                </a:solidFill>
                <a:latin typeface="Roboto"/>
                <a:ea typeface="Roboto"/>
                <a:cs typeface="Roboto"/>
                <a:sym typeface="Roboto"/>
              </a:rPr>
              <a:t> simple se puede colorear de esta manera, (3-coloring) de manera que si localizamos una </a:t>
            </a:r>
            <a:r>
              <a:rPr lang="en" sz="1800">
                <a:solidFill>
                  <a:schemeClr val="dk1"/>
                </a:solidFill>
                <a:latin typeface="Roboto"/>
                <a:ea typeface="Roboto"/>
                <a:cs typeface="Roboto"/>
                <a:sym typeface="Roboto"/>
              </a:rPr>
              <a:t>cámara</a:t>
            </a:r>
            <a:r>
              <a:rPr lang="en" sz="1800">
                <a:solidFill>
                  <a:schemeClr val="dk1"/>
                </a:solidFill>
                <a:latin typeface="Roboto"/>
                <a:ea typeface="Roboto"/>
                <a:cs typeface="Roboto"/>
                <a:sym typeface="Roboto"/>
              </a:rPr>
              <a:t> en cada color tenemos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p:txBody>
      </p:sp>
      <p:pic>
        <p:nvPicPr>
          <p:cNvPr id="1711" name="Google Shape;1711;p66"/>
          <p:cNvPicPr preferRelativeResize="0"/>
          <p:nvPr/>
        </p:nvPicPr>
        <p:blipFill>
          <a:blip r:embed="rId3">
            <a:alphaModFix/>
          </a:blip>
          <a:stretch>
            <a:fillRect/>
          </a:stretch>
        </p:blipFill>
        <p:spPr>
          <a:xfrm>
            <a:off x="1647475" y="1171563"/>
            <a:ext cx="4495800" cy="3971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67"/>
          <p:cNvSpPr txBox="1"/>
          <p:nvPr>
            <p:ph idx="1" type="body"/>
          </p:nvPr>
        </p:nvSpPr>
        <p:spPr>
          <a:xfrm>
            <a:off x="121100" y="468550"/>
            <a:ext cx="7727100" cy="4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b="1" i="1" lang="en" sz="1800">
                <a:solidFill>
                  <a:schemeClr val="dk1"/>
                </a:solidFill>
                <a:latin typeface="Roboto"/>
                <a:ea typeface="Roboto"/>
                <a:cs typeface="Roboto"/>
                <a:sym typeface="Roboto"/>
              </a:rPr>
              <a:t>Teorema</a:t>
            </a:r>
            <a:r>
              <a:rPr i="1" lang="en" sz="1800">
                <a:solidFill>
                  <a:schemeClr val="dk1"/>
                </a:solidFill>
                <a:latin typeface="Roboto"/>
                <a:ea typeface="Roboto"/>
                <a:cs typeface="Roboto"/>
                <a:sym typeface="Roboto"/>
              </a:rPr>
              <a:t> Para un polígono simple de n vertices [n/3] camaras son suficientes y a veces necesarias para localizar todas las áreas en el problema de la galería de arte.</a:t>
            </a:r>
            <a:endParaRPr i="1" sz="1800">
              <a:solidFill>
                <a:schemeClr val="dk1"/>
              </a:solidFill>
              <a:latin typeface="Roboto"/>
              <a:ea typeface="Roboto"/>
              <a:cs typeface="Roboto"/>
              <a:sym typeface="Roboto"/>
            </a:endParaRPr>
          </a:p>
          <a:p>
            <a:pPr indent="0" lvl="0" marL="0" rtl="0" algn="l">
              <a:lnSpc>
                <a:spcPct val="175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800">
                <a:solidFill>
                  <a:schemeClr val="dk1"/>
                </a:solidFill>
                <a:latin typeface="Roboto"/>
                <a:ea typeface="Roboto"/>
                <a:cs typeface="Roboto"/>
                <a:sym typeface="Roboto"/>
              </a:rPr>
              <a:t>Para ver esto usamos </a:t>
            </a:r>
            <a:r>
              <a:rPr lang="en" sz="1800">
                <a:solidFill>
                  <a:srgbClr val="000000"/>
                </a:solidFill>
                <a:highlight>
                  <a:srgbClr val="FFFFFF"/>
                </a:highlight>
                <a:latin typeface="Roboto"/>
                <a:ea typeface="Roboto"/>
                <a:cs typeface="Roboto"/>
                <a:sym typeface="Roboto"/>
              </a:rPr>
              <a:t>G(</a:t>
            </a:r>
            <a:r>
              <a:rPr lang="en" sz="1800">
                <a:solidFill>
                  <a:schemeClr val="dk1"/>
                </a:solidFill>
                <a:latin typeface="Pacifico"/>
                <a:ea typeface="Pacifico"/>
                <a:cs typeface="Pacifico"/>
                <a:sym typeface="Pacifico"/>
              </a:rPr>
              <a:t>T</a:t>
            </a:r>
            <a:r>
              <a:rPr lang="en" sz="900">
                <a:solidFill>
                  <a:schemeClr val="dk1"/>
                </a:solidFill>
                <a:latin typeface="Pacifico"/>
                <a:ea typeface="Pacifico"/>
                <a:cs typeface="Pacifico"/>
                <a:sym typeface="Pacifico"/>
              </a:rPr>
              <a:t>P</a:t>
            </a:r>
            <a:r>
              <a:rPr lang="en" sz="1800">
                <a:solidFill>
                  <a:srgbClr val="000000"/>
                </a:solidFill>
                <a:highlight>
                  <a:srgbClr val="FFFFFF"/>
                </a:highlight>
                <a:latin typeface="Roboto"/>
                <a:ea typeface="Roboto"/>
                <a:cs typeface="Roboto"/>
                <a:sym typeface="Roboto"/>
              </a:rPr>
              <a:t>), grafo que tiene un nodo por cada triángulo en </a:t>
            </a:r>
            <a:r>
              <a:rPr lang="en" sz="1800">
                <a:solidFill>
                  <a:schemeClr val="dk1"/>
                </a:solidFill>
                <a:latin typeface="Pacifico"/>
                <a:ea typeface="Pacifico"/>
                <a:cs typeface="Pacifico"/>
                <a:sym typeface="Pacifico"/>
              </a:rPr>
              <a:t>T</a:t>
            </a:r>
            <a:r>
              <a:rPr lang="en" sz="900">
                <a:solidFill>
                  <a:schemeClr val="dk1"/>
                </a:solidFill>
                <a:latin typeface="Pacifico"/>
                <a:ea typeface="Pacifico"/>
                <a:cs typeface="Pacifico"/>
                <a:sym typeface="Pacifico"/>
              </a:rPr>
              <a:t>P</a:t>
            </a:r>
            <a:r>
              <a:rPr lang="en" sz="1800">
                <a:solidFill>
                  <a:srgbClr val="000000"/>
                </a:solidFill>
                <a:highlight>
                  <a:srgbClr val="FFFFFF"/>
                </a:highlight>
                <a:latin typeface="Roboto"/>
                <a:ea typeface="Roboto"/>
                <a:cs typeface="Roboto"/>
                <a:sym typeface="Roboto"/>
              </a:rPr>
              <a:t> , Denotamos el triángulo correspondiente a un nodo ν como t(ν).</a:t>
            </a:r>
            <a:endParaRPr sz="1800">
              <a:solidFill>
                <a:srgbClr val="000000"/>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1800">
                <a:solidFill>
                  <a:srgbClr val="000000"/>
                </a:solidFill>
                <a:highlight>
                  <a:srgbClr val="FFFFFF"/>
                </a:highlight>
                <a:latin typeface="Roboto"/>
                <a:ea typeface="Roboto"/>
                <a:cs typeface="Roboto"/>
                <a:sym typeface="Roboto"/>
              </a:rPr>
              <a:t> Hay un arco entre dos nodos ν y m si t(ν) y t(m) comparten una diagonal. Los arcos en</a:t>
            </a:r>
            <a:r>
              <a:rPr lang="en" sz="1800">
                <a:solidFill>
                  <a:schemeClr val="dk1"/>
                </a:solidFill>
                <a:latin typeface="Roboto"/>
                <a:ea typeface="Roboto"/>
                <a:cs typeface="Roboto"/>
                <a:sym typeface="Roboto"/>
              </a:rPr>
              <a:t> </a:t>
            </a:r>
            <a:r>
              <a:rPr lang="en" sz="1800">
                <a:solidFill>
                  <a:srgbClr val="000000"/>
                </a:solidFill>
                <a:highlight>
                  <a:srgbClr val="FFFFFF"/>
                </a:highlight>
                <a:latin typeface="Roboto"/>
                <a:ea typeface="Roboto"/>
                <a:cs typeface="Roboto"/>
                <a:sym typeface="Roboto"/>
              </a:rPr>
              <a:t>G(</a:t>
            </a:r>
            <a:r>
              <a:rPr lang="en" sz="1800">
                <a:solidFill>
                  <a:schemeClr val="dk1"/>
                </a:solidFill>
                <a:latin typeface="Pacifico"/>
                <a:ea typeface="Pacifico"/>
                <a:cs typeface="Pacifico"/>
                <a:sym typeface="Pacifico"/>
              </a:rPr>
              <a:t>T</a:t>
            </a:r>
            <a:r>
              <a:rPr lang="en" sz="900">
                <a:solidFill>
                  <a:schemeClr val="dk1"/>
                </a:solidFill>
                <a:latin typeface="Pacifico"/>
                <a:ea typeface="Pacifico"/>
                <a:cs typeface="Pacifico"/>
                <a:sym typeface="Pacifico"/>
              </a:rPr>
              <a:t>P</a:t>
            </a:r>
            <a:r>
              <a:rPr lang="en" sz="1800">
                <a:solidFill>
                  <a:srgbClr val="000000"/>
                </a:solidFill>
                <a:highlight>
                  <a:srgbClr val="FFFFFF"/>
                </a:highlight>
                <a:latin typeface="Roboto"/>
                <a:ea typeface="Roboto"/>
                <a:cs typeface="Roboto"/>
                <a:sym typeface="Roboto"/>
              </a:rPr>
              <a:t>),corresponden a diagonales, como cada diagonal corta la triangulacion en dos, la eliminación de un arco de G(</a:t>
            </a:r>
            <a:r>
              <a:rPr lang="en" sz="1800">
                <a:solidFill>
                  <a:schemeClr val="dk1"/>
                </a:solidFill>
                <a:latin typeface="Pacifico"/>
                <a:ea typeface="Pacifico"/>
                <a:cs typeface="Pacifico"/>
                <a:sym typeface="Pacifico"/>
              </a:rPr>
              <a:t>T</a:t>
            </a:r>
            <a:r>
              <a:rPr lang="en" sz="900">
                <a:solidFill>
                  <a:schemeClr val="dk1"/>
                </a:solidFill>
                <a:latin typeface="Pacifico"/>
                <a:ea typeface="Pacifico"/>
                <a:cs typeface="Pacifico"/>
                <a:sym typeface="Pacifico"/>
              </a:rPr>
              <a:t>P</a:t>
            </a:r>
            <a:r>
              <a:rPr lang="en" sz="1800">
                <a:solidFill>
                  <a:srgbClr val="000000"/>
                </a:solidFill>
                <a:highlight>
                  <a:srgbClr val="FFFFFF"/>
                </a:highlight>
                <a:latin typeface="Roboto"/>
                <a:ea typeface="Roboto"/>
                <a:cs typeface="Roboto"/>
                <a:sym typeface="Roboto"/>
              </a:rPr>
              <a:t>) divide el grafo en dos.G(</a:t>
            </a:r>
            <a:r>
              <a:rPr lang="en" sz="1800">
                <a:solidFill>
                  <a:schemeClr val="dk1"/>
                </a:solidFill>
                <a:latin typeface="Pacifico"/>
                <a:ea typeface="Pacifico"/>
                <a:cs typeface="Pacifico"/>
                <a:sym typeface="Pacifico"/>
              </a:rPr>
              <a:t>T</a:t>
            </a:r>
            <a:r>
              <a:rPr lang="en" sz="900">
                <a:solidFill>
                  <a:schemeClr val="dk1"/>
                </a:solidFill>
                <a:latin typeface="Pacifico"/>
                <a:ea typeface="Pacifico"/>
                <a:cs typeface="Pacifico"/>
                <a:sym typeface="Pacifico"/>
              </a:rPr>
              <a:t>P</a:t>
            </a:r>
            <a:r>
              <a:rPr lang="en" sz="1800">
                <a:solidFill>
                  <a:srgbClr val="000000"/>
                </a:solidFill>
                <a:highlight>
                  <a:srgbClr val="FFFFFF"/>
                </a:highlight>
                <a:latin typeface="Roboto"/>
                <a:ea typeface="Roboto"/>
                <a:cs typeface="Roboto"/>
                <a:sym typeface="Roboto"/>
              </a:rPr>
              <a:t>) es un árbol.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68"/>
          <p:cNvSpPr txBox="1"/>
          <p:nvPr>
            <p:ph idx="1" type="body"/>
          </p:nvPr>
        </p:nvSpPr>
        <p:spPr>
          <a:xfrm>
            <a:off x="121100" y="468550"/>
            <a:ext cx="7727100" cy="4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p:txBody>
      </p:sp>
      <p:pic>
        <p:nvPicPr>
          <p:cNvPr id="1722" name="Google Shape;1722;p68"/>
          <p:cNvPicPr preferRelativeResize="0"/>
          <p:nvPr/>
        </p:nvPicPr>
        <p:blipFill>
          <a:blip r:embed="rId3">
            <a:alphaModFix/>
          </a:blip>
          <a:stretch>
            <a:fillRect/>
          </a:stretch>
        </p:blipFill>
        <p:spPr>
          <a:xfrm>
            <a:off x="1671300" y="468538"/>
            <a:ext cx="4495800" cy="3971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69"/>
          <p:cNvSpPr txBox="1"/>
          <p:nvPr>
            <p:ph idx="1" type="body"/>
          </p:nvPr>
        </p:nvSpPr>
        <p:spPr>
          <a:xfrm>
            <a:off x="121100" y="468550"/>
            <a:ext cx="7727100" cy="4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highlight>
                  <a:srgbClr val="FFFFFF"/>
                </a:highlight>
                <a:latin typeface="Roboto"/>
                <a:ea typeface="Roboto"/>
                <a:cs typeface="Roboto"/>
                <a:sym typeface="Roboto"/>
              </a:rPr>
              <a:t>Con un r</a:t>
            </a:r>
            <a:r>
              <a:rPr lang="en" sz="1800">
                <a:solidFill>
                  <a:srgbClr val="000000"/>
                </a:solidFill>
                <a:highlight>
                  <a:srgbClr val="FFFFFF"/>
                </a:highlight>
                <a:latin typeface="Roboto"/>
                <a:ea typeface="Roboto"/>
                <a:cs typeface="Roboto"/>
                <a:sym typeface="Roboto"/>
              </a:rPr>
              <a:t>ecorrido de grafo podemos encontrar los colores,  DFS. En DFS mantenemos el siguiente invariante, los vértices de los triángulos encontrados hasta ya han sido coloreados en blanco, gris o negro, siguiendo las reglas. Ahora supongamos que llegamos a un nodo ν en G, viniendo del nodo m. Por lo tanto, t(ν) y t(m) comparten una diagonal. Dado que los vértices de t(m) ya han sido coloreados, solo queda un vértice de t(ν) por colorear. Queda un color para este vértice, es decir, el color que no se usa para los vértices de la diagonal entre t(ν) y t(m). Como el grafo es un árbol se puede recorrer de esta forma y completar con 3 colores.</a:t>
            </a:r>
            <a:endParaRPr sz="1800">
              <a:solidFill>
                <a:srgbClr val="00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0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00000"/>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000000"/>
                </a:solidFill>
                <a:highlight>
                  <a:srgbClr val="FFFFFF"/>
                </a:highlight>
                <a:latin typeface="Roboto"/>
                <a:ea typeface="Roboto"/>
                <a:cs typeface="Roboto"/>
                <a:sym typeface="Roboto"/>
              </a:rPr>
              <a:t>Esto prueba el teorema, pero para encontrar esos colores necesitamos una triangulación de P. Necesitamos un algoritmo (eficiente) para generar una triangulación </a:t>
            </a:r>
            <a:endParaRPr sz="1800">
              <a:solidFill>
                <a:srgbClr val="00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70"/>
          <p:cNvSpPr txBox="1"/>
          <p:nvPr>
            <p:ph idx="1" type="body"/>
          </p:nvPr>
        </p:nvSpPr>
        <p:spPr>
          <a:xfrm>
            <a:off x="0" y="925750"/>
            <a:ext cx="7727100" cy="4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highlight>
                  <a:srgbClr val="FFFFFF"/>
                </a:highlight>
                <a:latin typeface="IBM Plex Mono"/>
                <a:ea typeface="IBM Plex Mono"/>
                <a:cs typeface="IBM Plex Mono"/>
                <a:sym typeface="IBM Plex Mono"/>
              </a:rPr>
              <a:t>    Algunas triangulaciones</a:t>
            </a:r>
            <a:endParaRPr b="1" sz="1800">
              <a:solidFill>
                <a:srgbClr val="0000FF"/>
              </a:solidFill>
              <a:latin typeface="IBM Plex Mono"/>
              <a:ea typeface="IBM Plex Mono"/>
              <a:cs typeface="IBM Plex Mono"/>
              <a:sym typeface="IBM Plex Mon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p:txBody>
      </p:sp>
      <p:pic>
        <p:nvPicPr>
          <p:cNvPr id="1733" name="Google Shape;1733;p70"/>
          <p:cNvPicPr preferRelativeResize="0"/>
          <p:nvPr/>
        </p:nvPicPr>
        <p:blipFill>
          <a:blip r:embed="rId3">
            <a:alphaModFix/>
          </a:blip>
          <a:stretch>
            <a:fillRect/>
          </a:stretch>
        </p:blipFill>
        <p:spPr>
          <a:xfrm>
            <a:off x="-112250" y="1382913"/>
            <a:ext cx="2800350" cy="2695575"/>
          </a:xfrm>
          <a:prstGeom prst="rect">
            <a:avLst/>
          </a:prstGeom>
          <a:noFill/>
          <a:ln>
            <a:noFill/>
          </a:ln>
        </p:spPr>
      </p:pic>
      <p:pic>
        <p:nvPicPr>
          <p:cNvPr id="1734" name="Google Shape;1734;p70"/>
          <p:cNvPicPr preferRelativeResize="0"/>
          <p:nvPr/>
        </p:nvPicPr>
        <p:blipFill>
          <a:blip r:embed="rId4">
            <a:alphaModFix/>
          </a:blip>
          <a:stretch>
            <a:fillRect/>
          </a:stretch>
        </p:blipFill>
        <p:spPr>
          <a:xfrm>
            <a:off x="2750338" y="3410375"/>
            <a:ext cx="3643325" cy="1733125"/>
          </a:xfrm>
          <a:prstGeom prst="rect">
            <a:avLst/>
          </a:prstGeom>
          <a:noFill/>
          <a:ln>
            <a:noFill/>
          </a:ln>
        </p:spPr>
      </p:pic>
      <p:pic>
        <p:nvPicPr>
          <p:cNvPr id="1735" name="Google Shape;1735;p70"/>
          <p:cNvPicPr preferRelativeResize="0"/>
          <p:nvPr/>
        </p:nvPicPr>
        <p:blipFill>
          <a:blip r:embed="rId5">
            <a:alphaModFix/>
          </a:blip>
          <a:stretch>
            <a:fillRect/>
          </a:stretch>
        </p:blipFill>
        <p:spPr>
          <a:xfrm>
            <a:off x="4145425" y="1090924"/>
            <a:ext cx="4779526" cy="219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Estructuras necesarias</a:t>
            </a:r>
            <a:endParaRPr/>
          </a:p>
        </p:txBody>
      </p:sp>
      <p:graphicFrame>
        <p:nvGraphicFramePr>
          <p:cNvPr id="1449" name="Google Shape;1449;p35"/>
          <p:cNvGraphicFramePr/>
          <p:nvPr/>
        </p:nvGraphicFramePr>
        <p:xfrm>
          <a:off x="720000" y="1614825"/>
          <a:ext cx="3000000" cy="3000000"/>
        </p:xfrm>
        <a:graphic>
          <a:graphicData uri="http://schemas.openxmlformats.org/drawingml/2006/table">
            <a:tbl>
              <a:tblPr>
                <a:noFill/>
                <a:tableStyleId>{FF72F690-4F80-4ED2-843D-E0949611E38B}</a:tableStyleId>
              </a:tblPr>
              <a:tblGrid>
                <a:gridCol w="1780750"/>
                <a:gridCol w="5923250"/>
              </a:tblGrid>
              <a:tr h="402575">
                <a:tc>
                  <a:txBody>
                    <a:bodyPr/>
                    <a:lstStyle/>
                    <a:p>
                      <a:pPr indent="0" lvl="0" marL="0" rtl="0" algn="l">
                        <a:lnSpc>
                          <a:spcPct val="115000"/>
                        </a:lnSpc>
                        <a:spcBef>
                          <a:spcPts val="0"/>
                        </a:spcBef>
                        <a:spcAft>
                          <a:spcPts val="0"/>
                        </a:spcAft>
                        <a:buNone/>
                      </a:pPr>
                      <a:r>
                        <a:rPr b="1" lang="en" sz="1000" u="sng">
                          <a:solidFill>
                            <a:schemeClr val="dk1"/>
                          </a:solidFill>
                          <a:latin typeface="IBM Plex Mono"/>
                          <a:ea typeface="IBM Plex Mono"/>
                          <a:cs typeface="IBM Plex Mono"/>
                          <a:sym typeface="IBM Plex Mono"/>
                        </a:rPr>
                        <a:t>Segmento</a:t>
                      </a:r>
                      <a:endParaRPr b="1" sz="1000" u="sng">
                        <a:solidFill>
                          <a:schemeClr val="dk1"/>
                        </a:solidFill>
                        <a:latin typeface="IBM Plex Mono"/>
                        <a:ea typeface="IBM Plex Mono"/>
                        <a:cs typeface="IBM Plex Mono"/>
                        <a:sym typeface="IBM Plex Mono"/>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1600"/>
                        </a:spcAft>
                        <a:buNone/>
                      </a:pPr>
                      <a:r>
                        <a:rPr lang="en" sz="900">
                          <a:solidFill>
                            <a:schemeClr val="dk1"/>
                          </a:solidFill>
                          <a:latin typeface="Poppins"/>
                          <a:ea typeface="Poppins"/>
                          <a:cs typeface="Poppins"/>
                          <a:sym typeface="Poppins"/>
                        </a:rPr>
                        <a:t>Inicio, Fin, id identificador del evento</a:t>
                      </a:r>
                      <a:endParaRPr sz="900">
                        <a:solidFill>
                          <a:schemeClr val="dk1"/>
                        </a:solidFill>
                        <a:latin typeface="Poppins"/>
                        <a:ea typeface="Poppins"/>
                        <a:cs typeface="Poppins"/>
                        <a:sym typeface="Poppins"/>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407275">
                <a:tc>
                  <a:txBody>
                    <a:bodyPr/>
                    <a:lstStyle/>
                    <a:p>
                      <a:pPr indent="0" lvl="0" marL="0" rtl="0" algn="l">
                        <a:lnSpc>
                          <a:spcPct val="115000"/>
                        </a:lnSpc>
                        <a:spcBef>
                          <a:spcPts val="0"/>
                        </a:spcBef>
                        <a:spcAft>
                          <a:spcPts val="0"/>
                        </a:spcAft>
                        <a:buNone/>
                      </a:pPr>
                      <a:r>
                        <a:rPr b="1" lang="en" sz="1000" u="sng">
                          <a:solidFill>
                            <a:schemeClr val="dk1"/>
                          </a:solidFill>
                          <a:latin typeface="IBM Plex Mono"/>
                          <a:ea typeface="IBM Plex Mono"/>
                          <a:cs typeface="IBM Plex Mono"/>
                          <a:sym typeface="IBM Plex Mono"/>
                        </a:rPr>
                        <a:t>Evento</a:t>
                      </a:r>
                      <a:endParaRPr b="1" sz="1000" u="sng">
                        <a:solidFill>
                          <a:schemeClr val="dk1"/>
                        </a:solidFill>
                        <a:latin typeface="IBM Plex Mono"/>
                        <a:ea typeface="IBM Plex Mono"/>
                        <a:cs typeface="IBM Plex Mono"/>
                        <a:sym typeface="IBM Plex Mono"/>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marR="0" rtl="0" algn="l">
                        <a:lnSpc>
                          <a:spcPct val="115000"/>
                        </a:lnSpc>
                        <a:spcBef>
                          <a:spcPts val="0"/>
                        </a:spcBef>
                        <a:spcAft>
                          <a:spcPts val="1600"/>
                        </a:spcAft>
                        <a:buNone/>
                      </a:pPr>
                      <a:r>
                        <a:rPr lang="en" sz="900">
                          <a:solidFill>
                            <a:schemeClr val="dk1"/>
                          </a:solidFill>
                          <a:latin typeface="Poppins"/>
                          <a:ea typeface="Poppins"/>
                          <a:cs typeface="Poppins"/>
                          <a:sym typeface="Poppins"/>
                        </a:rPr>
                        <a:t>Coordenadas, tipo de evento (inicio, fin,..), ids de segmento(s),</a:t>
                      </a:r>
                      <a:endParaRPr sz="900">
                        <a:solidFill>
                          <a:schemeClr val="dk1"/>
                        </a:solidFill>
                        <a:latin typeface="Poppins"/>
                        <a:ea typeface="Poppins"/>
                        <a:cs typeface="Poppins"/>
                        <a:sym typeface="Poppins"/>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402575">
                <a:tc>
                  <a:txBody>
                    <a:bodyPr/>
                    <a:lstStyle/>
                    <a:p>
                      <a:pPr indent="0" lvl="0" marL="0" rtl="0" algn="l">
                        <a:lnSpc>
                          <a:spcPct val="115000"/>
                        </a:lnSpc>
                        <a:spcBef>
                          <a:spcPts val="0"/>
                        </a:spcBef>
                        <a:spcAft>
                          <a:spcPts val="0"/>
                        </a:spcAft>
                        <a:buNone/>
                      </a:pPr>
                      <a:r>
                        <a:rPr lang="en">
                          <a:solidFill>
                            <a:srgbClr val="0D0D0D"/>
                          </a:solidFill>
                          <a:latin typeface="Pacifico"/>
                          <a:ea typeface="Pacifico"/>
                          <a:cs typeface="Pacifico"/>
                          <a:sym typeface="Pacifico"/>
                        </a:rPr>
                        <a:t>Q </a:t>
                      </a:r>
                      <a:endParaRPr b="1" sz="1000" u="sng">
                        <a:solidFill>
                          <a:schemeClr val="dk1"/>
                        </a:solidFill>
                        <a:latin typeface="IBM Plex Mono"/>
                        <a:ea typeface="IBM Plex Mono"/>
                        <a:cs typeface="IBM Plex Mono"/>
                        <a:sym typeface="IBM Plex Mono"/>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1600"/>
                        </a:spcAft>
                        <a:buNone/>
                      </a:pPr>
                      <a:r>
                        <a:rPr lang="en" sz="900">
                          <a:solidFill>
                            <a:schemeClr val="dk1"/>
                          </a:solidFill>
                          <a:latin typeface="Poppins"/>
                          <a:ea typeface="Poppins"/>
                          <a:cs typeface="Poppins"/>
                          <a:sym typeface="Poppins"/>
                        </a:rPr>
                        <a:t>Cola de eventos, debe mantener en todo el orden en que se insertan los eventos</a:t>
                      </a:r>
                      <a:endParaRPr sz="900">
                        <a:solidFill>
                          <a:schemeClr val="dk1"/>
                        </a:solidFill>
                        <a:latin typeface="Poppins"/>
                        <a:ea typeface="Poppins"/>
                        <a:cs typeface="Poppins"/>
                        <a:sym typeface="Poppins"/>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402575">
                <a:tc>
                  <a:txBody>
                    <a:bodyPr/>
                    <a:lstStyle/>
                    <a:p>
                      <a:pPr indent="0" lvl="0" marL="0" rtl="0" algn="l">
                        <a:lnSpc>
                          <a:spcPct val="115000"/>
                        </a:lnSpc>
                        <a:spcBef>
                          <a:spcPts val="0"/>
                        </a:spcBef>
                        <a:spcAft>
                          <a:spcPts val="0"/>
                        </a:spcAft>
                        <a:buNone/>
                      </a:pPr>
                      <a:r>
                        <a:rPr lang="en">
                          <a:solidFill>
                            <a:srgbClr val="0D0D0D"/>
                          </a:solidFill>
                          <a:latin typeface="Pacifico"/>
                          <a:ea typeface="Pacifico"/>
                          <a:cs typeface="Pacifico"/>
                          <a:sym typeface="Pacifico"/>
                        </a:rPr>
                        <a:t>T</a:t>
                      </a:r>
                      <a:endParaRPr b="1" sz="1000" u="sng">
                        <a:solidFill>
                          <a:schemeClr val="dk1"/>
                        </a:solidFill>
                        <a:latin typeface="IBM Plex Mono"/>
                        <a:ea typeface="IBM Plex Mono"/>
                        <a:cs typeface="IBM Plex Mono"/>
                        <a:sym typeface="IBM Plex Mono"/>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1600"/>
                        </a:spcAft>
                        <a:buNone/>
                      </a:pPr>
                      <a:r>
                        <a:rPr lang="en" sz="900">
                          <a:solidFill>
                            <a:schemeClr val="dk1"/>
                          </a:solidFill>
                          <a:latin typeface="Poppins"/>
                          <a:ea typeface="Poppins"/>
                          <a:cs typeface="Poppins"/>
                          <a:sym typeface="Poppins"/>
                        </a:rPr>
                        <a:t>El estado, que representa donde se encuentra la </a:t>
                      </a:r>
                      <a:r>
                        <a:rPr lang="en" sz="900">
                          <a:solidFill>
                            <a:schemeClr val="dk1"/>
                          </a:solidFill>
                          <a:latin typeface="Poppins"/>
                          <a:ea typeface="Poppins"/>
                          <a:cs typeface="Poppins"/>
                          <a:sym typeface="Poppins"/>
                        </a:rPr>
                        <a:t>línea</a:t>
                      </a:r>
                      <a:r>
                        <a:rPr lang="en" sz="900">
                          <a:solidFill>
                            <a:schemeClr val="dk1"/>
                          </a:solidFill>
                          <a:latin typeface="Poppins"/>
                          <a:ea typeface="Poppins"/>
                          <a:cs typeface="Poppins"/>
                          <a:sym typeface="Poppins"/>
                        </a:rPr>
                        <a:t> en cada punto del barrido, mantiene los segmentos en orden (x </a:t>
                      </a:r>
                      <a:r>
                        <a:rPr lang="en" sz="900">
                          <a:solidFill>
                            <a:schemeClr val="dk1"/>
                          </a:solidFill>
                          <a:latin typeface="Poppins"/>
                          <a:ea typeface="Poppins"/>
                          <a:cs typeface="Poppins"/>
                          <a:sym typeface="Poppins"/>
                        </a:rPr>
                        <a:t>ascendente</a:t>
                      </a:r>
                      <a:r>
                        <a:rPr lang="en" sz="900">
                          <a:solidFill>
                            <a:schemeClr val="dk1"/>
                          </a:solidFill>
                          <a:latin typeface="Poppins"/>
                          <a:ea typeface="Poppins"/>
                          <a:cs typeface="Poppins"/>
                          <a:sym typeface="Poppins"/>
                        </a:rPr>
                        <a:t>)</a:t>
                      </a:r>
                      <a:endParaRPr sz="900">
                        <a:solidFill>
                          <a:schemeClr val="dk1"/>
                        </a:solidFill>
                        <a:latin typeface="Poppins"/>
                        <a:ea typeface="Poppins"/>
                        <a:cs typeface="Poppins"/>
                        <a:sym typeface="Poppins"/>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407275">
                <a:tc>
                  <a:txBody>
                    <a:bodyPr/>
                    <a:lstStyle/>
                    <a:p>
                      <a:pPr indent="0" lvl="0" marL="0" rtl="0" algn="l">
                        <a:lnSpc>
                          <a:spcPct val="115000"/>
                        </a:lnSpc>
                        <a:spcBef>
                          <a:spcPts val="0"/>
                        </a:spcBef>
                        <a:spcAft>
                          <a:spcPts val="0"/>
                        </a:spcAft>
                        <a:buNone/>
                      </a:pPr>
                      <a:r>
                        <a:rPr b="1" lang="en" sz="1000" u="sng">
                          <a:solidFill>
                            <a:schemeClr val="dk1"/>
                          </a:solidFill>
                          <a:latin typeface="IBM Plex Mono"/>
                          <a:ea typeface="IBM Plex Mono"/>
                          <a:cs typeface="IBM Plex Mono"/>
                          <a:sym typeface="IBM Plex Mono"/>
                        </a:rPr>
                        <a:t>L</a:t>
                      </a:r>
                      <a:endParaRPr b="1" sz="1000" u="sng">
                        <a:solidFill>
                          <a:schemeClr val="dk1"/>
                        </a:solidFill>
                        <a:latin typeface="IBM Plex Mono"/>
                        <a:ea typeface="IBM Plex Mono"/>
                        <a:cs typeface="IBM Plex Mono"/>
                        <a:sym typeface="IBM Plex Mono"/>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sz="900">
                          <a:solidFill>
                            <a:schemeClr val="dk1"/>
                          </a:solidFill>
                          <a:latin typeface="Poppins"/>
                          <a:ea typeface="Poppins"/>
                          <a:cs typeface="Poppins"/>
                          <a:sym typeface="Poppins"/>
                        </a:rPr>
                        <a:t>Lista de los pares de id de segmentos cuya </a:t>
                      </a:r>
                      <a:r>
                        <a:rPr lang="en" sz="900">
                          <a:solidFill>
                            <a:schemeClr val="dk1"/>
                          </a:solidFill>
                          <a:latin typeface="Poppins"/>
                          <a:ea typeface="Poppins"/>
                          <a:cs typeface="Poppins"/>
                          <a:sym typeface="Poppins"/>
                        </a:rPr>
                        <a:t>intersección</a:t>
                      </a:r>
                      <a:r>
                        <a:rPr lang="en" sz="900">
                          <a:solidFill>
                            <a:schemeClr val="dk1"/>
                          </a:solidFill>
                          <a:latin typeface="Poppins"/>
                          <a:ea typeface="Poppins"/>
                          <a:cs typeface="Poppins"/>
                          <a:sym typeface="Poppins"/>
                        </a:rPr>
                        <a:t> ya se </a:t>
                      </a:r>
                      <a:r>
                        <a:rPr lang="en" sz="900">
                          <a:solidFill>
                            <a:schemeClr val="dk1"/>
                          </a:solidFill>
                          <a:latin typeface="Poppins"/>
                          <a:ea typeface="Poppins"/>
                          <a:cs typeface="Poppins"/>
                          <a:sym typeface="Poppins"/>
                        </a:rPr>
                        <a:t>verificó</a:t>
                      </a:r>
                      <a:endParaRPr sz="900">
                        <a:solidFill>
                          <a:schemeClr val="dk1"/>
                        </a:solidFill>
                        <a:latin typeface="Poppins"/>
                        <a:ea typeface="Poppins"/>
                        <a:cs typeface="Poppins"/>
                        <a:sym typeface="Poppins"/>
                      </a:endParaRPr>
                    </a:p>
                  </a:txBody>
                  <a:tcPr marT="0" marB="0"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71"/>
          <p:cNvSpPr txBox="1"/>
          <p:nvPr>
            <p:ph idx="1" type="body"/>
          </p:nvPr>
        </p:nvSpPr>
        <p:spPr>
          <a:xfrm>
            <a:off x="0" y="925750"/>
            <a:ext cx="7727100" cy="45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Roboto"/>
                <a:ea typeface="Roboto"/>
                <a:cs typeface="Roboto"/>
                <a:sym typeface="Roboto"/>
              </a:rPr>
              <a:t>La prueba de la existencia de las triangulaciones es constructiva. Tomamos el vertice mas hacia la izquierda, v, y sus dos vecinos w, u si vw no es una diagonal tomamos v’ el vertice dentro del triangulo formado por v, u, w que se encuentre </a:t>
            </a:r>
            <a:r>
              <a:rPr lang="en" sz="1800">
                <a:solidFill>
                  <a:schemeClr val="dk1"/>
                </a:solidFill>
                <a:highlight>
                  <a:srgbClr val="FFFFFF"/>
                </a:highlight>
                <a:latin typeface="Roboto"/>
                <a:ea typeface="Roboto"/>
                <a:cs typeface="Roboto"/>
                <a:sym typeface="Roboto"/>
              </a:rPr>
              <a:t>más</a:t>
            </a:r>
            <a:r>
              <a:rPr lang="en" sz="1800">
                <a:solidFill>
                  <a:schemeClr val="dk1"/>
                </a:solidFill>
                <a:highlight>
                  <a:srgbClr val="FFFFFF"/>
                </a:highlight>
                <a:latin typeface="Roboto"/>
                <a:ea typeface="Roboto"/>
                <a:cs typeface="Roboto"/>
                <a:sym typeface="Roboto"/>
              </a:rPr>
              <a:t> alejado de la </a:t>
            </a:r>
            <a:r>
              <a:rPr lang="en" sz="1800">
                <a:solidFill>
                  <a:schemeClr val="dk1"/>
                </a:solidFill>
                <a:highlight>
                  <a:srgbClr val="FFFFFF"/>
                </a:highlight>
                <a:latin typeface="Roboto"/>
                <a:ea typeface="Roboto"/>
                <a:cs typeface="Roboto"/>
                <a:sym typeface="Roboto"/>
              </a:rPr>
              <a:t>línea</a:t>
            </a:r>
            <a:r>
              <a:rPr lang="en" sz="1800">
                <a:solidFill>
                  <a:schemeClr val="dk1"/>
                </a:solidFill>
                <a:highlight>
                  <a:srgbClr val="FFFFFF"/>
                </a:highlight>
                <a:latin typeface="Roboto"/>
                <a:ea typeface="Roboto"/>
                <a:cs typeface="Roboto"/>
                <a:sym typeface="Roboto"/>
              </a:rPr>
              <a:t> uw</a:t>
            </a:r>
            <a:endParaRPr sz="18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Quiz</a:t>
            </a:r>
            <a:endParaRPr sz="3200"/>
          </a:p>
          <a:p>
            <a:pPr indent="0" lvl="0" marL="0" rtl="0" algn="l">
              <a:spcBef>
                <a:spcPts val="0"/>
              </a:spcBef>
              <a:spcAft>
                <a:spcPts val="0"/>
              </a:spcAft>
              <a:buNone/>
            </a:pPr>
            <a:r>
              <a:t/>
            </a:r>
            <a:endParaRPr sz="3200"/>
          </a:p>
        </p:txBody>
      </p:sp>
      <p:sp>
        <p:nvSpPr>
          <p:cNvPr id="1746" name="Google Shape;1746;p72"/>
          <p:cNvSpPr txBox="1"/>
          <p:nvPr>
            <p:ph idx="1" type="subTitle"/>
          </p:nvPr>
        </p:nvSpPr>
        <p:spPr>
          <a:xfrm>
            <a:off x="1136750" y="1430475"/>
            <a:ext cx="7556700" cy="16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 tengo un algoritmo1 para calcular la </a:t>
            </a:r>
            <a:r>
              <a:rPr lang="en"/>
              <a:t>triangulación</a:t>
            </a:r>
            <a:r>
              <a:rPr lang="en"/>
              <a:t> de un </a:t>
            </a:r>
            <a:r>
              <a:rPr lang="en"/>
              <a:t>polígono</a:t>
            </a:r>
            <a:r>
              <a:rPr lang="en"/>
              <a:t> de n </a:t>
            </a:r>
            <a:r>
              <a:rPr lang="en"/>
              <a:t>vértices</a:t>
            </a:r>
            <a:r>
              <a:rPr lang="en"/>
              <a:t> que tiene una complejidad en tiempo O(nlog n), tengo algoritmo2 que calcula una </a:t>
            </a:r>
            <a:r>
              <a:rPr lang="en"/>
              <a:t>triangulación</a:t>
            </a:r>
            <a:r>
              <a:rPr lang="en"/>
              <a:t> con una complejidad en tiempo O(n*n).</a:t>
            </a:r>
            <a:endParaRPr/>
          </a:p>
          <a:p>
            <a:pPr indent="0" lvl="0" marL="0" rtl="0" algn="l">
              <a:spcBef>
                <a:spcPts val="0"/>
              </a:spcBef>
              <a:spcAft>
                <a:spcPts val="0"/>
              </a:spcAft>
              <a:buNone/>
            </a:pPr>
            <a:r>
              <a:rPr lang="en"/>
              <a:t>Para calcular la </a:t>
            </a:r>
            <a:r>
              <a:rPr lang="en"/>
              <a:t>triangulación</a:t>
            </a:r>
            <a:r>
              <a:rPr lang="en"/>
              <a:t> de un poligono de 9 vertices, algoritmo1 se demora mas que algoritmo2, o no hay suficiente </a:t>
            </a:r>
            <a:r>
              <a:rPr lang="en"/>
              <a:t>información</a:t>
            </a:r>
            <a:r>
              <a:rPr lang="en"/>
              <a:t> para saber esto? </a:t>
            </a:r>
            <a:endParaRPr/>
          </a:p>
          <a:p>
            <a:pPr indent="0" lvl="0" marL="0" rtl="0" algn="l">
              <a:spcBef>
                <a:spcPts val="0"/>
              </a:spcBef>
              <a:spcAft>
                <a:spcPts val="0"/>
              </a:spcAft>
              <a:buNone/>
            </a:pPr>
            <a:r>
              <a:rPr lang="en"/>
              <a:t>Justificar.</a:t>
            </a:r>
            <a:endParaRPr/>
          </a:p>
        </p:txBody>
      </p:sp>
      <p:sp>
        <p:nvSpPr>
          <p:cNvPr id="1747" name="Google Shape;1747;p72"/>
          <p:cNvSpPr txBox="1"/>
          <p:nvPr>
            <p:ph idx="5" type="title"/>
          </p:nvPr>
        </p:nvSpPr>
        <p:spPr>
          <a:xfrm>
            <a:off x="481878" y="1412475"/>
            <a:ext cx="10575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748" name="Google Shape;1748;p72"/>
          <p:cNvSpPr txBox="1"/>
          <p:nvPr>
            <p:ph idx="6" type="title"/>
          </p:nvPr>
        </p:nvSpPr>
        <p:spPr>
          <a:xfrm>
            <a:off x="339003" y="3100496"/>
            <a:ext cx="10575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749" name="Google Shape;1749;p72"/>
          <p:cNvSpPr txBox="1"/>
          <p:nvPr/>
        </p:nvSpPr>
        <p:spPr>
          <a:xfrm>
            <a:off x="1240300" y="3278400"/>
            <a:ext cx="6846000" cy="8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La figura es una </a:t>
            </a:r>
            <a:r>
              <a:rPr lang="en">
                <a:solidFill>
                  <a:schemeClr val="dk1"/>
                </a:solidFill>
                <a:latin typeface="Poppins"/>
                <a:ea typeface="Poppins"/>
                <a:cs typeface="Poppins"/>
                <a:sym typeface="Poppins"/>
              </a:rPr>
              <a:t>triangulación</a:t>
            </a:r>
            <a:r>
              <a:rPr lang="en">
                <a:solidFill>
                  <a:schemeClr val="dk1"/>
                </a:solidFill>
                <a:latin typeface="Poppins"/>
                <a:ea typeface="Poppins"/>
                <a:cs typeface="Poppins"/>
                <a:sym typeface="Poppins"/>
              </a:rPr>
              <a:t> </a:t>
            </a:r>
            <a:r>
              <a:rPr lang="en">
                <a:solidFill>
                  <a:schemeClr val="dk1"/>
                </a:solidFill>
                <a:latin typeface="Poppins"/>
                <a:ea typeface="Poppins"/>
                <a:cs typeface="Poppins"/>
                <a:sym typeface="Poppins"/>
              </a:rPr>
              <a:t>válida</a:t>
            </a:r>
            <a:r>
              <a:rPr lang="en">
                <a:solidFill>
                  <a:schemeClr val="dk1"/>
                </a:solidFill>
                <a:latin typeface="Poppins"/>
                <a:ea typeface="Poppins"/>
                <a:cs typeface="Poppins"/>
                <a:sym typeface="Poppins"/>
              </a:rPr>
              <a:t> del triangulo.</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No es necesario justificar.</a:t>
            </a:r>
            <a:endParaRPr>
              <a:solidFill>
                <a:schemeClr val="dk1"/>
              </a:solidFill>
              <a:latin typeface="Poppins"/>
              <a:ea typeface="Poppins"/>
              <a:cs typeface="Poppins"/>
              <a:sym typeface="Poppins"/>
            </a:endParaRPr>
          </a:p>
        </p:txBody>
      </p:sp>
      <p:pic>
        <p:nvPicPr>
          <p:cNvPr id="1750" name="Google Shape;1750;p72"/>
          <p:cNvPicPr preferRelativeResize="0"/>
          <p:nvPr/>
        </p:nvPicPr>
        <p:blipFill>
          <a:blip r:embed="rId3">
            <a:alphaModFix/>
          </a:blip>
          <a:stretch>
            <a:fillRect/>
          </a:stretch>
        </p:blipFill>
        <p:spPr>
          <a:xfrm>
            <a:off x="6074225" y="2840250"/>
            <a:ext cx="2667000" cy="2400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73"/>
          <p:cNvSpPr txBox="1"/>
          <p:nvPr>
            <p:ph type="title"/>
          </p:nvPr>
        </p:nvSpPr>
        <p:spPr>
          <a:xfrm>
            <a:off x="720000" y="4478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la clase de hoy</a:t>
            </a:r>
            <a:r>
              <a:rPr lang="en"/>
              <a:t> …</a:t>
            </a:r>
            <a:endParaRPr/>
          </a:p>
        </p:txBody>
      </p:sp>
      <p:sp>
        <p:nvSpPr>
          <p:cNvPr id="1756" name="Google Shape;1756;p73"/>
          <p:cNvSpPr txBox="1"/>
          <p:nvPr>
            <p:ph idx="1" type="body"/>
          </p:nvPr>
        </p:nvSpPr>
        <p:spPr>
          <a:xfrm>
            <a:off x="720000" y="2097000"/>
            <a:ext cx="7303200" cy="9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Existen componentes (monotonas) donde es mas facil triangular un poligono.</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Veremos como descomponer un poligono en estas partes.</a:t>
            </a:r>
            <a:endParaRPr sz="1800">
              <a:solidFill>
                <a:schemeClr val="dk1"/>
              </a:solidFill>
            </a:endParaRPr>
          </a:p>
        </p:txBody>
      </p:sp>
      <p:sp>
        <p:nvSpPr>
          <p:cNvPr id="1757" name="Google Shape;1757;p73"/>
          <p:cNvSpPr txBox="1"/>
          <p:nvPr>
            <p:ph idx="4294967295" type="subTitle"/>
          </p:nvPr>
        </p:nvSpPr>
        <p:spPr>
          <a:xfrm>
            <a:off x="720000" y="1245500"/>
            <a:ext cx="618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La prueba constructiva para encontrar la </a:t>
            </a:r>
            <a:r>
              <a:rPr lang="en" sz="1800"/>
              <a:t>triangulación</a:t>
            </a:r>
            <a:r>
              <a:rPr lang="en" sz="1800"/>
              <a:t> nos da un procedimiento de O( n^2)</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grpSp>
        <p:nvGrpSpPr>
          <p:cNvPr id="1762" name="Google Shape;1762;p74"/>
          <p:cNvGrpSpPr/>
          <p:nvPr/>
        </p:nvGrpSpPr>
        <p:grpSpPr>
          <a:xfrm>
            <a:off x="-374387" y="3354325"/>
            <a:ext cx="3922590" cy="2969900"/>
            <a:chOff x="-374387" y="3354325"/>
            <a:chExt cx="3922590" cy="2969900"/>
          </a:xfrm>
        </p:grpSpPr>
        <p:pic>
          <p:nvPicPr>
            <p:cNvPr id="1763" name="Google Shape;1763;p74"/>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764" name="Google Shape;1764;p74"/>
            <p:cNvGrpSpPr/>
            <p:nvPr/>
          </p:nvGrpSpPr>
          <p:grpSpPr>
            <a:xfrm>
              <a:off x="1853583" y="4445557"/>
              <a:ext cx="1694620" cy="1360169"/>
              <a:chOff x="7945225" y="4302000"/>
              <a:chExt cx="904666" cy="726121"/>
            </a:xfrm>
          </p:grpSpPr>
          <p:sp>
            <p:nvSpPr>
              <p:cNvPr id="1765" name="Google Shape;1765;p74"/>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4"/>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4"/>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8" name="Google Shape;1768;p74"/>
          <p:cNvGrpSpPr/>
          <p:nvPr/>
        </p:nvGrpSpPr>
        <p:grpSpPr>
          <a:xfrm>
            <a:off x="6487513" y="-1301175"/>
            <a:ext cx="4268216" cy="6666030"/>
            <a:chOff x="6128138" y="-1301175"/>
            <a:chExt cx="4268216" cy="6666030"/>
          </a:xfrm>
        </p:grpSpPr>
        <p:sp>
          <p:nvSpPr>
            <p:cNvPr id="1769" name="Google Shape;1769;p74"/>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4"/>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4"/>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4"/>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4"/>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4" name="Google Shape;1774;p74"/>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775" name="Google Shape;1775;p74"/>
            <p:cNvGrpSpPr/>
            <p:nvPr/>
          </p:nvGrpSpPr>
          <p:grpSpPr>
            <a:xfrm rot="5400000">
              <a:off x="7873341" y="4254316"/>
              <a:ext cx="708100" cy="708500"/>
              <a:chOff x="3678700" y="407275"/>
              <a:chExt cx="708100" cy="708500"/>
            </a:xfrm>
          </p:grpSpPr>
          <p:sp>
            <p:nvSpPr>
              <p:cNvPr id="1776" name="Google Shape;1776;p7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74"/>
            <p:cNvGrpSpPr/>
            <p:nvPr/>
          </p:nvGrpSpPr>
          <p:grpSpPr>
            <a:xfrm rot="5400000">
              <a:off x="8639847" y="3354200"/>
              <a:ext cx="457787" cy="458045"/>
              <a:chOff x="3678700" y="407275"/>
              <a:chExt cx="708100" cy="708500"/>
            </a:xfrm>
          </p:grpSpPr>
          <p:sp>
            <p:nvSpPr>
              <p:cNvPr id="1784" name="Google Shape;1784;p7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74"/>
            <p:cNvGrpSpPr/>
            <p:nvPr/>
          </p:nvGrpSpPr>
          <p:grpSpPr>
            <a:xfrm>
              <a:off x="7787267" y="539497"/>
              <a:ext cx="208184" cy="208184"/>
              <a:chOff x="8356813" y="1074288"/>
              <a:chExt cx="351900" cy="351900"/>
            </a:xfrm>
          </p:grpSpPr>
          <p:sp>
            <p:nvSpPr>
              <p:cNvPr id="1792" name="Google Shape;1792;p7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74"/>
            <p:cNvGrpSpPr/>
            <p:nvPr/>
          </p:nvGrpSpPr>
          <p:grpSpPr>
            <a:xfrm>
              <a:off x="7194842" y="2467660"/>
              <a:ext cx="208184" cy="208184"/>
              <a:chOff x="8356813" y="1074288"/>
              <a:chExt cx="351900" cy="351900"/>
            </a:xfrm>
          </p:grpSpPr>
          <p:sp>
            <p:nvSpPr>
              <p:cNvPr id="1795" name="Google Shape;1795;p7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7" name="Google Shape;1797;p74"/>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8" name="Google Shape;1798;p74"/>
          <p:cNvSpPr txBox="1"/>
          <p:nvPr/>
        </p:nvSpPr>
        <p:spPr>
          <a:xfrm>
            <a:off x="954525" y="864988"/>
            <a:ext cx="4500600" cy="23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Un poligono es </a:t>
            </a:r>
            <a:r>
              <a:rPr lang="en" sz="1800">
                <a:solidFill>
                  <a:schemeClr val="dk1"/>
                </a:solidFill>
                <a:latin typeface="Poppins"/>
                <a:ea typeface="Poppins"/>
                <a:cs typeface="Poppins"/>
                <a:sym typeface="Poppins"/>
              </a:rPr>
              <a:t>monótono</a:t>
            </a:r>
            <a:r>
              <a:rPr lang="en" sz="1800">
                <a:solidFill>
                  <a:schemeClr val="dk1"/>
                </a:solidFill>
                <a:latin typeface="Poppins"/>
                <a:ea typeface="Poppins"/>
                <a:cs typeface="Poppins"/>
                <a:sym typeface="Poppins"/>
              </a:rPr>
              <a:t> con respecto a una </a:t>
            </a:r>
            <a:r>
              <a:rPr lang="en" sz="1800">
                <a:solidFill>
                  <a:schemeClr val="dk1"/>
                </a:solidFill>
                <a:latin typeface="Poppins"/>
                <a:ea typeface="Poppins"/>
                <a:cs typeface="Poppins"/>
                <a:sym typeface="Poppins"/>
              </a:rPr>
              <a:t>línea</a:t>
            </a:r>
            <a:r>
              <a:rPr lang="en" sz="1800">
                <a:solidFill>
                  <a:schemeClr val="dk1"/>
                </a:solidFill>
                <a:latin typeface="Poppins"/>
                <a:ea typeface="Poppins"/>
                <a:cs typeface="Poppins"/>
                <a:sym typeface="Poppins"/>
              </a:rPr>
              <a:t>, si con respecto a la perpendicular se intersecta en segmentos conexos. P un </a:t>
            </a:r>
            <a:r>
              <a:rPr lang="en" sz="1800">
                <a:solidFill>
                  <a:schemeClr val="dk1"/>
                </a:solidFill>
                <a:latin typeface="Poppins"/>
                <a:ea typeface="Poppins"/>
                <a:cs typeface="Poppins"/>
                <a:sym typeface="Poppins"/>
              </a:rPr>
              <a:t>polígono</a:t>
            </a:r>
            <a:r>
              <a:rPr lang="en" sz="1800">
                <a:solidFill>
                  <a:schemeClr val="dk1"/>
                </a:solidFill>
                <a:latin typeface="Poppins"/>
                <a:ea typeface="Poppins"/>
                <a:cs typeface="Poppins"/>
                <a:sym typeface="Poppins"/>
              </a:rPr>
              <a:t> </a:t>
            </a:r>
            <a:r>
              <a:rPr lang="en" sz="1800">
                <a:solidFill>
                  <a:schemeClr val="dk1"/>
                </a:solidFill>
                <a:latin typeface="Poppins"/>
                <a:ea typeface="Poppins"/>
                <a:cs typeface="Poppins"/>
                <a:sym typeface="Poppins"/>
              </a:rPr>
              <a:t>monótono</a:t>
            </a:r>
            <a:r>
              <a:rPr lang="en" sz="1800">
                <a:solidFill>
                  <a:schemeClr val="dk1"/>
                </a:solidFill>
                <a:latin typeface="Poppins"/>
                <a:ea typeface="Poppins"/>
                <a:cs typeface="Poppins"/>
                <a:sym typeface="Poppins"/>
              </a:rPr>
              <a:t> con respecto al eje y es </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 sz="1800">
                <a:solidFill>
                  <a:schemeClr val="dk1"/>
                </a:solidFill>
                <a:latin typeface="Poppins"/>
                <a:ea typeface="Poppins"/>
                <a:cs typeface="Poppins"/>
                <a:sym typeface="Poppins"/>
              </a:rPr>
              <a:t>y-monótono</a:t>
            </a:r>
            <a:endParaRPr sz="1800">
              <a:solidFill>
                <a:schemeClr val="dk1"/>
              </a:solidFill>
              <a:latin typeface="Poppins"/>
              <a:ea typeface="Poppins"/>
              <a:cs typeface="Poppins"/>
              <a:sym typeface="Poppins"/>
            </a:endParaRPr>
          </a:p>
        </p:txBody>
      </p:sp>
      <p:pic>
        <p:nvPicPr>
          <p:cNvPr id="1799" name="Google Shape;1799;p74"/>
          <p:cNvPicPr preferRelativeResize="0"/>
          <p:nvPr/>
        </p:nvPicPr>
        <p:blipFill>
          <a:blip r:embed="rId4">
            <a:alphaModFix/>
          </a:blip>
          <a:stretch>
            <a:fillRect/>
          </a:stretch>
        </p:blipFill>
        <p:spPr>
          <a:xfrm>
            <a:off x="5455113" y="917813"/>
            <a:ext cx="2638425" cy="2943225"/>
          </a:xfrm>
          <a:prstGeom prst="rect">
            <a:avLst/>
          </a:prstGeom>
          <a:noFill/>
          <a:ln>
            <a:noFill/>
          </a:ln>
        </p:spPr>
      </p:pic>
      <p:sp>
        <p:nvSpPr>
          <p:cNvPr id="1800" name="Google Shape;1800;p74"/>
          <p:cNvSpPr txBox="1"/>
          <p:nvPr/>
        </p:nvSpPr>
        <p:spPr>
          <a:xfrm>
            <a:off x="5764675" y="4151550"/>
            <a:ext cx="16551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y-monótono</a:t>
            </a:r>
            <a:endParaRPr>
              <a:solidFill>
                <a:schemeClr val="dk1"/>
              </a:solidFill>
              <a:latin typeface="Poppins"/>
              <a:ea typeface="Poppins"/>
              <a:cs typeface="Poppins"/>
              <a:sym typeface="Poppi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grpSp>
        <p:nvGrpSpPr>
          <p:cNvPr id="1805" name="Google Shape;1805;p75"/>
          <p:cNvGrpSpPr/>
          <p:nvPr/>
        </p:nvGrpSpPr>
        <p:grpSpPr>
          <a:xfrm>
            <a:off x="6487513" y="-1301175"/>
            <a:ext cx="4268216" cy="6666030"/>
            <a:chOff x="6128138" y="-1301175"/>
            <a:chExt cx="4268216" cy="6666030"/>
          </a:xfrm>
        </p:grpSpPr>
        <p:sp>
          <p:nvSpPr>
            <p:cNvPr id="1806" name="Google Shape;1806;p75"/>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5"/>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5"/>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5"/>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5"/>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1" name="Google Shape;1811;p75"/>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812" name="Google Shape;1812;p75"/>
            <p:cNvGrpSpPr/>
            <p:nvPr/>
          </p:nvGrpSpPr>
          <p:grpSpPr>
            <a:xfrm rot="5400000">
              <a:off x="7873341" y="4254316"/>
              <a:ext cx="708100" cy="708500"/>
              <a:chOff x="3678700" y="407275"/>
              <a:chExt cx="708100" cy="708500"/>
            </a:xfrm>
          </p:grpSpPr>
          <p:sp>
            <p:nvSpPr>
              <p:cNvPr id="1813" name="Google Shape;1813;p75"/>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5"/>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5"/>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5"/>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5"/>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5"/>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5"/>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75"/>
            <p:cNvGrpSpPr/>
            <p:nvPr/>
          </p:nvGrpSpPr>
          <p:grpSpPr>
            <a:xfrm rot="5400000">
              <a:off x="8639847" y="3354200"/>
              <a:ext cx="457787" cy="458045"/>
              <a:chOff x="3678700" y="407275"/>
              <a:chExt cx="708100" cy="708500"/>
            </a:xfrm>
          </p:grpSpPr>
          <p:sp>
            <p:nvSpPr>
              <p:cNvPr id="1821" name="Google Shape;1821;p75"/>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5"/>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5"/>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5"/>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5"/>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5"/>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5"/>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75"/>
            <p:cNvGrpSpPr/>
            <p:nvPr/>
          </p:nvGrpSpPr>
          <p:grpSpPr>
            <a:xfrm>
              <a:off x="7787267" y="539497"/>
              <a:ext cx="208184" cy="208184"/>
              <a:chOff x="8356813" y="1074288"/>
              <a:chExt cx="351900" cy="351900"/>
            </a:xfrm>
          </p:grpSpPr>
          <p:sp>
            <p:nvSpPr>
              <p:cNvPr id="1829" name="Google Shape;1829;p75"/>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75"/>
            <p:cNvGrpSpPr/>
            <p:nvPr/>
          </p:nvGrpSpPr>
          <p:grpSpPr>
            <a:xfrm>
              <a:off x="7194842" y="2467660"/>
              <a:ext cx="208184" cy="208184"/>
              <a:chOff x="8356813" y="1074288"/>
              <a:chExt cx="351900" cy="351900"/>
            </a:xfrm>
          </p:grpSpPr>
          <p:sp>
            <p:nvSpPr>
              <p:cNvPr id="1832" name="Google Shape;1832;p75"/>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75"/>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75"/>
          <p:cNvSpPr txBox="1"/>
          <p:nvPr/>
        </p:nvSpPr>
        <p:spPr>
          <a:xfrm>
            <a:off x="1073575" y="650688"/>
            <a:ext cx="4500600" cy="23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1836" name="Google Shape;1836;p75"/>
          <p:cNvSpPr txBox="1"/>
          <p:nvPr/>
        </p:nvSpPr>
        <p:spPr>
          <a:xfrm>
            <a:off x="5764675" y="4151550"/>
            <a:ext cx="16551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y-monotono</a:t>
            </a:r>
            <a:endParaRPr>
              <a:solidFill>
                <a:schemeClr val="dk1"/>
              </a:solidFill>
              <a:latin typeface="Poppins"/>
              <a:ea typeface="Poppins"/>
              <a:cs typeface="Poppins"/>
              <a:sym typeface="Poppins"/>
            </a:endParaRPr>
          </a:p>
        </p:txBody>
      </p:sp>
      <p:sp>
        <p:nvSpPr>
          <p:cNvPr id="1837" name="Google Shape;1837;p75"/>
          <p:cNvSpPr txBox="1"/>
          <p:nvPr>
            <p:ph type="title"/>
          </p:nvPr>
        </p:nvSpPr>
        <p:spPr>
          <a:xfrm>
            <a:off x="720000" y="4478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Cuales son </a:t>
            </a:r>
            <a:r>
              <a:rPr lang="en" sz="3600"/>
              <a:t>monótonos</a:t>
            </a:r>
            <a:r>
              <a:rPr lang="en" sz="3600"/>
              <a:t> en x?</a:t>
            </a:r>
            <a:r>
              <a:rPr lang="en" sz="3600"/>
              <a:t> </a:t>
            </a:r>
            <a:endParaRPr/>
          </a:p>
        </p:txBody>
      </p:sp>
      <p:pic>
        <p:nvPicPr>
          <p:cNvPr id="1838" name="Google Shape;1838;p75"/>
          <p:cNvPicPr preferRelativeResize="0"/>
          <p:nvPr/>
        </p:nvPicPr>
        <p:blipFill>
          <a:blip r:embed="rId4">
            <a:alphaModFix/>
          </a:blip>
          <a:stretch>
            <a:fillRect/>
          </a:stretch>
        </p:blipFill>
        <p:spPr>
          <a:xfrm>
            <a:off x="404795" y="1269895"/>
            <a:ext cx="4268199" cy="1822698"/>
          </a:xfrm>
          <a:prstGeom prst="rect">
            <a:avLst/>
          </a:prstGeom>
          <a:noFill/>
          <a:ln>
            <a:noFill/>
          </a:ln>
        </p:spPr>
      </p:pic>
      <p:pic>
        <p:nvPicPr>
          <p:cNvPr id="1839" name="Google Shape;1839;p75"/>
          <p:cNvPicPr preferRelativeResize="0"/>
          <p:nvPr/>
        </p:nvPicPr>
        <p:blipFill rotWithShape="1">
          <a:blip r:embed="rId5">
            <a:alphaModFix/>
          </a:blip>
          <a:srcRect b="0" l="-1130" r="27730" t="0"/>
          <a:stretch/>
        </p:blipFill>
        <p:spPr>
          <a:xfrm>
            <a:off x="5764675" y="1020500"/>
            <a:ext cx="3355205" cy="1886825"/>
          </a:xfrm>
          <a:prstGeom prst="rect">
            <a:avLst/>
          </a:prstGeom>
          <a:noFill/>
          <a:ln>
            <a:noFill/>
          </a:ln>
        </p:spPr>
      </p:pic>
      <p:sp>
        <p:nvSpPr>
          <p:cNvPr id="1840" name="Google Shape;1840;p75"/>
          <p:cNvSpPr/>
          <p:nvPr/>
        </p:nvSpPr>
        <p:spPr>
          <a:xfrm>
            <a:off x="3708500" y="1750450"/>
            <a:ext cx="964500" cy="7620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841" name="Google Shape;1841;p75"/>
          <p:cNvSpPr/>
          <p:nvPr/>
        </p:nvSpPr>
        <p:spPr>
          <a:xfrm>
            <a:off x="8991225" y="1667125"/>
            <a:ext cx="321600" cy="40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842" name="Google Shape;1842;p75"/>
          <p:cNvPicPr preferRelativeResize="0"/>
          <p:nvPr/>
        </p:nvPicPr>
        <p:blipFill>
          <a:blip r:embed="rId6">
            <a:alphaModFix/>
          </a:blip>
          <a:stretch>
            <a:fillRect/>
          </a:stretch>
        </p:blipFill>
        <p:spPr>
          <a:xfrm>
            <a:off x="4673000" y="2770725"/>
            <a:ext cx="2650350" cy="2213475"/>
          </a:xfrm>
          <a:prstGeom prst="rect">
            <a:avLst/>
          </a:prstGeom>
          <a:noFill/>
          <a:ln>
            <a:noFill/>
          </a:ln>
        </p:spPr>
      </p:pic>
      <p:sp>
        <p:nvSpPr>
          <p:cNvPr id="1843" name="Google Shape;1843;p75"/>
          <p:cNvSpPr/>
          <p:nvPr/>
        </p:nvSpPr>
        <p:spPr>
          <a:xfrm>
            <a:off x="3990600" y="2750600"/>
            <a:ext cx="273900" cy="33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844" name="Google Shape;1844;p75"/>
          <p:cNvSpPr/>
          <p:nvPr/>
        </p:nvSpPr>
        <p:spPr>
          <a:xfrm>
            <a:off x="6976675" y="2907325"/>
            <a:ext cx="273900" cy="33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845" name="Google Shape;1845;p75"/>
          <p:cNvSpPr/>
          <p:nvPr/>
        </p:nvSpPr>
        <p:spPr>
          <a:xfrm>
            <a:off x="7049450" y="4650900"/>
            <a:ext cx="273900" cy="33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846" name="Google Shape;1846;p75"/>
          <p:cNvSpPr txBox="1"/>
          <p:nvPr/>
        </p:nvSpPr>
        <p:spPr>
          <a:xfrm>
            <a:off x="3835825" y="2835775"/>
            <a:ext cx="3216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x</a:t>
            </a:r>
            <a:endParaRPr>
              <a:solidFill>
                <a:schemeClr val="dk1"/>
              </a:solidFill>
              <a:latin typeface="Poppins"/>
              <a:ea typeface="Poppins"/>
              <a:cs typeface="Poppins"/>
              <a:sym typeface="Poppins"/>
            </a:endParaRPr>
          </a:p>
        </p:txBody>
      </p:sp>
      <p:sp>
        <p:nvSpPr>
          <p:cNvPr id="1847" name="Google Shape;1847;p75"/>
          <p:cNvSpPr txBox="1"/>
          <p:nvPr/>
        </p:nvSpPr>
        <p:spPr>
          <a:xfrm>
            <a:off x="6952825" y="4579350"/>
            <a:ext cx="3216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x</a:t>
            </a:r>
            <a:endParaRPr>
              <a:solidFill>
                <a:schemeClr val="dk1"/>
              </a:solidFill>
              <a:latin typeface="Poppins"/>
              <a:ea typeface="Poppins"/>
              <a:cs typeface="Poppins"/>
              <a:sym typeface="Poppins"/>
            </a:endParaRPr>
          </a:p>
        </p:txBody>
      </p:sp>
      <p:sp>
        <p:nvSpPr>
          <p:cNvPr id="1848" name="Google Shape;1848;p75"/>
          <p:cNvSpPr txBox="1"/>
          <p:nvPr/>
        </p:nvSpPr>
        <p:spPr>
          <a:xfrm>
            <a:off x="8822400" y="2679050"/>
            <a:ext cx="3216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x</a:t>
            </a:r>
            <a:endParaRPr>
              <a:solidFill>
                <a:schemeClr val="dk1"/>
              </a:solidFill>
              <a:latin typeface="Poppins"/>
              <a:ea typeface="Poppins"/>
              <a:cs typeface="Poppins"/>
              <a:sym typeface="Poppi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grpSp>
        <p:nvGrpSpPr>
          <p:cNvPr id="1853" name="Google Shape;1853;p76"/>
          <p:cNvGrpSpPr/>
          <p:nvPr/>
        </p:nvGrpSpPr>
        <p:grpSpPr>
          <a:xfrm>
            <a:off x="-374387" y="3354325"/>
            <a:ext cx="3922590" cy="2969900"/>
            <a:chOff x="-374387" y="3354325"/>
            <a:chExt cx="3922590" cy="2969900"/>
          </a:xfrm>
        </p:grpSpPr>
        <p:pic>
          <p:nvPicPr>
            <p:cNvPr id="1854" name="Google Shape;1854;p76"/>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855" name="Google Shape;1855;p76"/>
            <p:cNvGrpSpPr/>
            <p:nvPr/>
          </p:nvGrpSpPr>
          <p:grpSpPr>
            <a:xfrm>
              <a:off x="1853583" y="4445557"/>
              <a:ext cx="1694620" cy="1360169"/>
              <a:chOff x="7945225" y="4302000"/>
              <a:chExt cx="904666" cy="726121"/>
            </a:xfrm>
          </p:grpSpPr>
          <p:sp>
            <p:nvSpPr>
              <p:cNvPr id="1856" name="Google Shape;1856;p76"/>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6"/>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6"/>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59" name="Google Shape;1859;p76"/>
          <p:cNvGrpSpPr/>
          <p:nvPr/>
        </p:nvGrpSpPr>
        <p:grpSpPr>
          <a:xfrm>
            <a:off x="6487513" y="-1301175"/>
            <a:ext cx="4268216" cy="6666030"/>
            <a:chOff x="6128138" y="-1301175"/>
            <a:chExt cx="4268216" cy="6666030"/>
          </a:xfrm>
        </p:grpSpPr>
        <p:sp>
          <p:nvSpPr>
            <p:cNvPr id="1860" name="Google Shape;1860;p76"/>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6"/>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6"/>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6"/>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6"/>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5" name="Google Shape;1865;p76"/>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866" name="Google Shape;1866;p76"/>
            <p:cNvGrpSpPr/>
            <p:nvPr/>
          </p:nvGrpSpPr>
          <p:grpSpPr>
            <a:xfrm rot="5400000">
              <a:off x="7873341" y="4254316"/>
              <a:ext cx="708100" cy="708500"/>
              <a:chOff x="3678700" y="407275"/>
              <a:chExt cx="708100" cy="708500"/>
            </a:xfrm>
          </p:grpSpPr>
          <p:sp>
            <p:nvSpPr>
              <p:cNvPr id="1867" name="Google Shape;1867;p7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76"/>
            <p:cNvGrpSpPr/>
            <p:nvPr/>
          </p:nvGrpSpPr>
          <p:grpSpPr>
            <a:xfrm rot="5400000">
              <a:off x="8639847" y="3354200"/>
              <a:ext cx="457787" cy="458045"/>
              <a:chOff x="3678700" y="407275"/>
              <a:chExt cx="708100" cy="708500"/>
            </a:xfrm>
          </p:grpSpPr>
          <p:sp>
            <p:nvSpPr>
              <p:cNvPr id="1875" name="Google Shape;1875;p7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76"/>
            <p:cNvGrpSpPr/>
            <p:nvPr/>
          </p:nvGrpSpPr>
          <p:grpSpPr>
            <a:xfrm>
              <a:off x="7787267" y="539497"/>
              <a:ext cx="208184" cy="208184"/>
              <a:chOff x="8356813" y="1074288"/>
              <a:chExt cx="351900" cy="351900"/>
            </a:xfrm>
          </p:grpSpPr>
          <p:sp>
            <p:nvSpPr>
              <p:cNvPr id="1883" name="Google Shape;1883;p7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76"/>
            <p:cNvGrpSpPr/>
            <p:nvPr/>
          </p:nvGrpSpPr>
          <p:grpSpPr>
            <a:xfrm>
              <a:off x="7194842" y="2467660"/>
              <a:ext cx="208184" cy="208184"/>
              <a:chOff x="8356813" y="1074288"/>
              <a:chExt cx="351900" cy="351900"/>
            </a:xfrm>
          </p:grpSpPr>
          <p:sp>
            <p:nvSpPr>
              <p:cNvPr id="1886" name="Google Shape;1886;p7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8" name="Google Shape;1888;p76"/>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9" name="Google Shape;1889;p76"/>
          <p:cNvSpPr txBox="1"/>
          <p:nvPr/>
        </p:nvSpPr>
        <p:spPr>
          <a:xfrm>
            <a:off x="954525" y="650663"/>
            <a:ext cx="4500600" cy="23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Se puede partir en componentes monotonas. Recorriendo la frontera donde la direccion cambia ( arriba-abajo) es un turn vertex, nos deshacemos de esos untos con diagonales. Si el poligono localmente se encuentra arriba del vertice escogemos la diagonal hacia arriba. </a:t>
            </a:r>
            <a:endParaRPr sz="1800">
              <a:solidFill>
                <a:schemeClr val="dk1"/>
              </a:solidFill>
              <a:latin typeface="Poppins"/>
              <a:ea typeface="Poppins"/>
              <a:cs typeface="Poppins"/>
              <a:sym typeface="Poppins"/>
            </a:endParaRPr>
          </a:p>
        </p:txBody>
      </p:sp>
      <p:sp>
        <p:nvSpPr>
          <p:cNvPr id="1890" name="Google Shape;1890;p76"/>
          <p:cNvSpPr txBox="1"/>
          <p:nvPr/>
        </p:nvSpPr>
        <p:spPr>
          <a:xfrm>
            <a:off x="6145675" y="2925200"/>
            <a:ext cx="16551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 v punto de quiebre</a:t>
            </a:r>
            <a:endParaRPr>
              <a:solidFill>
                <a:schemeClr val="dk1"/>
              </a:solidFill>
              <a:latin typeface="Poppins"/>
              <a:ea typeface="Poppins"/>
              <a:cs typeface="Poppins"/>
              <a:sym typeface="Poppins"/>
            </a:endParaRPr>
          </a:p>
        </p:txBody>
      </p:sp>
      <p:pic>
        <p:nvPicPr>
          <p:cNvPr id="1891" name="Google Shape;1891;p76"/>
          <p:cNvPicPr preferRelativeResize="0"/>
          <p:nvPr/>
        </p:nvPicPr>
        <p:blipFill>
          <a:blip r:embed="rId4">
            <a:alphaModFix/>
          </a:blip>
          <a:stretch>
            <a:fillRect/>
          </a:stretch>
        </p:blipFill>
        <p:spPr>
          <a:xfrm>
            <a:off x="5681313" y="496813"/>
            <a:ext cx="2257425" cy="2238375"/>
          </a:xfrm>
          <a:prstGeom prst="rect">
            <a:avLst/>
          </a:prstGeom>
          <a:noFill/>
          <a:ln>
            <a:noFill/>
          </a:ln>
        </p:spPr>
      </p:pic>
      <p:sp>
        <p:nvSpPr>
          <p:cNvPr id="1892" name="Google Shape;1892;p76"/>
          <p:cNvSpPr txBox="1"/>
          <p:nvPr/>
        </p:nvSpPr>
        <p:spPr>
          <a:xfrm>
            <a:off x="1073600" y="3472900"/>
            <a:ext cx="7024800" cy="10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En las nuevas componentes el recorrido por la frontera no cambia direccion en v</a:t>
            </a:r>
            <a:endParaRPr sz="1800">
              <a:solidFill>
                <a:schemeClr val="dk1"/>
              </a:solidFill>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grpSp>
        <p:nvGrpSpPr>
          <p:cNvPr id="1897" name="Google Shape;1897;p77"/>
          <p:cNvGrpSpPr/>
          <p:nvPr/>
        </p:nvGrpSpPr>
        <p:grpSpPr>
          <a:xfrm>
            <a:off x="149488" y="3647725"/>
            <a:ext cx="3922590" cy="2969900"/>
            <a:chOff x="-374387" y="3354325"/>
            <a:chExt cx="3922590" cy="2969900"/>
          </a:xfrm>
        </p:grpSpPr>
        <p:pic>
          <p:nvPicPr>
            <p:cNvPr id="1898" name="Google Shape;1898;p77"/>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899" name="Google Shape;1899;p77"/>
            <p:cNvGrpSpPr/>
            <p:nvPr/>
          </p:nvGrpSpPr>
          <p:grpSpPr>
            <a:xfrm>
              <a:off x="1853583" y="4445557"/>
              <a:ext cx="1694620" cy="1360169"/>
              <a:chOff x="7945225" y="4302000"/>
              <a:chExt cx="904666" cy="726121"/>
            </a:xfrm>
          </p:grpSpPr>
          <p:sp>
            <p:nvSpPr>
              <p:cNvPr id="1900" name="Google Shape;1900;p77"/>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3" name="Google Shape;1903;p77"/>
          <p:cNvGrpSpPr/>
          <p:nvPr/>
        </p:nvGrpSpPr>
        <p:grpSpPr>
          <a:xfrm>
            <a:off x="6487513" y="-1301175"/>
            <a:ext cx="4268216" cy="6666030"/>
            <a:chOff x="6128138" y="-1301175"/>
            <a:chExt cx="4268216" cy="6666030"/>
          </a:xfrm>
        </p:grpSpPr>
        <p:sp>
          <p:nvSpPr>
            <p:cNvPr id="1904" name="Google Shape;1904;p77"/>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9" name="Google Shape;1909;p77"/>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910" name="Google Shape;1910;p77"/>
            <p:cNvGrpSpPr/>
            <p:nvPr/>
          </p:nvGrpSpPr>
          <p:grpSpPr>
            <a:xfrm rot="5400000">
              <a:off x="7873341" y="4254316"/>
              <a:ext cx="708100" cy="708500"/>
              <a:chOff x="3678700" y="407275"/>
              <a:chExt cx="708100" cy="708500"/>
            </a:xfrm>
          </p:grpSpPr>
          <p:sp>
            <p:nvSpPr>
              <p:cNvPr id="1911" name="Google Shape;1911;p7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77"/>
            <p:cNvGrpSpPr/>
            <p:nvPr/>
          </p:nvGrpSpPr>
          <p:grpSpPr>
            <a:xfrm rot="5400000">
              <a:off x="8639847" y="3354200"/>
              <a:ext cx="457787" cy="458045"/>
              <a:chOff x="3678700" y="407275"/>
              <a:chExt cx="708100" cy="708500"/>
            </a:xfrm>
          </p:grpSpPr>
          <p:sp>
            <p:nvSpPr>
              <p:cNvPr id="1919" name="Google Shape;1919;p7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77"/>
            <p:cNvGrpSpPr/>
            <p:nvPr/>
          </p:nvGrpSpPr>
          <p:grpSpPr>
            <a:xfrm>
              <a:off x="7787267" y="539497"/>
              <a:ext cx="208184" cy="208184"/>
              <a:chOff x="8356813" y="1074288"/>
              <a:chExt cx="351900" cy="351900"/>
            </a:xfrm>
          </p:grpSpPr>
          <p:sp>
            <p:nvSpPr>
              <p:cNvPr id="1927" name="Google Shape;1927;p77"/>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77"/>
            <p:cNvGrpSpPr/>
            <p:nvPr/>
          </p:nvGrpSpPr>
          <p:grpSpPr>
            <a:xfrm>
              <a:off x="7194842" y="2467660"/>
              <a:ext cx="208184" cy="208184"/>
              <a:chOff x="8356813" y="1074288"/>
              <a:chExt cx="351900" cy="351900"/>
            </a:xfrm>
          </p:grpSpPr>
          <p:sp>
            <p:nvSpPr>
              <p:cNvPr id="1930" name="Google Shape;1930;p77"/>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77"/>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3" name="Google Shape;1933;p77"/>
          <p:cNvSpPr txBox="1"/>
          <p:nvPr/>
        </p:nvSpPr>
        <p:spPr>
          <a:xfrm>
            <a:off x="966425" y="413000"/>
            <a:ext cx="2428800" cy="28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Definimos una </a:t>
            </a:r>
            <a:r>
              <a:rPr lang="en" sz="1800">
                <a:solidFill>
                  <a:schemeClr val="dk1"/>
                </a:solidFill>
                <a:latin typeface="Poppins"/>
                <a:ea typeface="Poppins"/>
                <a:cs typeface="Poppins"/>
                <a:sym typeface="Poppins"/>
              </a:rPr>
              <a:t>noción</a:t>
            </a:r>
            <a:r>
              <a:rPr lang="en" sz="1800">
                <a:solidFill>
                  <a:schemeClr val="dk1"/>
                </a:solidFill>
                <a:latin typeface="Poppins"/>
                <a:ea typeface="Poppins"/>
                <a:cs typeface="Poppins"/>
                <a:sym typeface="Poppins"/>
              </a:rPr>
              <a:t> de orden, p &lt; q, si py &lt; qy  o </a:t>
            </a:r>
            <a:r>
              <a:rPr lang="en" sz="1800">
                <a:solidFill>
                  <a:schemeClr val="dk1"/>
                </a:solidFill>
                <a:latin typeface="Poppins"/>
                <a:ea typeface="Poppins"/>
                <a:cs typeface="Poppins"/>
                <a:sym typeface="Poppins"/>
              </a:rPr>
              <a:t>py = qy  y px &gt; qx .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 sz="1800">
                <a:solidFill>
                  <a:schemeClr val="dk1"/>
                </a:solidFill>
                <a:latin typeface="Poppins"/>
                <a:ea typeface="Poppins"/>
                <a:cs typeface="Poppins"/>
                <a:sym typeface="Poppins"/>
              </a:rPr>
              <a:t>Tenemos start vertex si los dos vecinos están abajo y el ángulo interior es menor a π, si es mayor es un split vertex.</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pic>
        <p:nvPicPr>
          <p:cNvPr id="1934" name="Google Shape;1934;p77"/>
          <p:cNvPicPr preferRelativeResize="0"/>
          <p:nvPr/>
        </p:nvPicPr>
        <p:blipFill>
          <a:blip r:embed="rId4">
            <a:alphaModFix/>
          </a:blip>
          <a:stretch>
            <a:fillRect/>
          </a:stretch>
        </p:blipFill>
        <p:spPr>
          <a:xfrm>
            <a:off x="3321999" y="264338"/>
            <a:ext cx="5898376" cy="3837050"/>
          </a:xfrm>
          <a:prstGeom prst="rect">
            <a:avLst/>
          </a:prstGeom>
          <a:noFill/>
          <a:ln>
            <a:noFill/>
          </a:ln>
        </p:spPr>
      </p:pic>
      <p:sp>
        <p:nvSpPr>
          <p:cNvPr id="1935" name="Google Shape;1935;p77"/>
          <p:cNvSpPr/>
          <p:nvPr/>
        </p:nvSpPr>
        <p:spPr>
          <a:xfrm>
            <a:off x="5221550" y="3461000"/>
            <a:ext cx="471700" cy="186727"/>
          </a:xfrm>
          <a:custGeom>
            <a:rect b="b" l="l" r="r" t="t"/>
            <a:pathLst>
              <a:path extrusionOk="0" h="13740" w="18868">
                <a:moveTo>
                  <a:pt x="294" y="12859"/>
                </a:moveTo>
                <a:cubicBezTo>
                  <a:pt x="-293" y="14622"/>
                  <a:pt x="1084" y="9107"/>
                  <a:pt x="2199" y="7620"/>
                </a:cubicBezTo>
                <a:cubicBezTo>
                  <a:pt x="5863" y="2732"/>
                  <a:pt x="12759" y="0"/>
                  <a:pt x="18868" y="0"/>
                </a:cubicBezTo>
                <a:cubicBezTo>
                  <a:pt x="18868" y="0"/>
                  <a:pt x="18868" y="0"/>
                  <a:pt x="18868" y="0"/>
                </a:cubicBezTo>
              </a:path>
            </a:pathLst>
          </a:custGeom>
          <a:noFill/>
          <a:ln cap="flat" cmpd="sng" w="9525">
            <a:solidFill>
              <a:schemeClr val="lt2"/>
            </a:solidFill>
            <a:prstDash val="solid"/>
            <a:round/>
            <a:headEnd len="med" w="med" type="none"/>
            <a:tailEnd len="med" w="med" type="none"/>
          </a:ln>
        </p:spPr>
      </p:sp>
      <p:sp>
        <p:nvSpPr>
          <p:cNvPr id="1936" name="Google Shape;1936;p77"/>
          <p:cNvSpPr/>
          <p:nvPr/>
        </p:nvSpPr>
        <p:spPr>
          <a:xfrm>
            <a:off x="4194746" y="1994550"/>
            <a:ext cx="503925" cy="543325"/>
          </a:xfrm>
          <a:custGeom>
            <a:rect b="b" l="l" r="r" t="t"/>
            <a:pathLst>
              <a:path extrusionOk="0" h="21733" w="20157">
                <a:moveTo>
                  <a:pt x="1837" y="3810"/>
                </a:moveTo>
                <a:cubicBezTo>
                  <a:pt x="1021" y="7077"/>
                  <a:pt x="-408" y="10544"/>
                  <a:pt x="408" y="13811"/>
                </a:cubicBezTo>
                <a:cubicBezTo>
                  <a:pt x="1616" y="18645"/>
                  <a:pt x="8433" y="22639"/>
                  <a:pt x="13267" y="21431"/>
                </a:cubicBezTo>
                <a:cubicBezTo>
                  <a:pt x="17680" y="20328"/>
                  <a:pt x="20826" y="13985"/>
                  <a:pt x="19934" y="9525"/>
                </a:cubicBezTo>
                <a:cubicBezTo>
                  <a:pt x="19032" y="5011"/>
                  <a:pt x="14537" y="0"/>
                  <a:pt x="9933" y="0"/>
                </a:cubicBezTo>
              </a:path>
            </a:pathLst>
          </a:custGeom>
          <a:noFill/>
          <a:ln cap="flat" cmpd="sng" w="9525">
            <a:solidFill>
              <a:schemeClr val="lt2"/>
            </a:solidFill>
            <a:prstDash val="solid"/>
            <a:round/>
            <a:headEnd len="med" w="med" type="none"/>
            <a:tailEnd len="med" w="med" type="none"/>
          </a:ln>
        </p:spPr>
      </p:sp>
      <p:sp>
        <p:nvSpPr>
          <p:cNvPr id="1937" name="Google Shape;1937;p77"/>
          <p:cNvSpPr/>
          <p:nvPr/>
        </p:nvSpPr>
        <p:spPr>
          <a:xfrm>
            <a:off x="5566825" y="516175"/>
            <a:ext cx="559575" cy="407475"/>
          </a:xfrm>
          <a:custGeom>
            <a:rect b="b" l="l" r="r" t="t"/>
            <a:pathLst>
              <a:path extrusionOk="0" h="16299" w="22383">
                <a:moveTo>
                  <a:pt x="0" y="0"/>
                </a:moveTo>
                <a:cubicBezTo>
                  <a:pt x="1719" y="8597"/>
                  <a:pt x="18466" y="21654"/>
                  <a:pt x="22383" y="13811"/>
                </a:cubicBezTo>
              </a:path>
            </a:pathLst>
          </a:custGeom>
          <a:noFill/>
          <a:ln cap="flat" cmpd="sng" w="9525">
            <a:solidFill>
              <a:schemeClr val="lt2"/>
            </a:solidFill>
            <a:prstDash val="solid"/>
            <a:round/>
            <a:headEnd len="med" w="med" type="none"/>
            <a:tailEnd len="med" w="med" type="none"/>
          </a:ln>
        </p:spPr>
      </p:sp>
      <p:sp>
        <p:nvSpPr>
          <p:cNvPr id="1938" name="Google Shape;1938;p77"/>
          <p:cNvSpPr txBox="1"/>
          <p:nvPr/>
        </p:nvSpPr>
        <p:spPr>
          <a:xfrm>
            <a:off x="1204575" y="4250775"/>
            <a:ext cx="69414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Tenemos end vertex si los dos vecinos están arriba y el ángulo interior en v es menor a π, si es mayor es un split vertex.</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78"/>
          <p:cNvSpPr txBox="1"/>
          <p:nvPr>
            <p:ph idx="2" type="subTitle"/>
          </p:nvPr>
        </p:nvSpPr>
        <p:spPr>
          <a:xfrm>
            <a:off x="585150" y="1671050"/>
            <a:ext cx="7973700" cy="32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Usando una linea de barrido (hacia abajo)</a:t>
            </a:r>
            <a:r>
              <a:rPr lang="en" sz="1800"/>
              <a:t> la linea mantiene la </a:t>
            </a:r>
            <a:r>
              <a:rPr lang="en" sz="1800"/>
              <a:t>intersección</a:t>
            </a:r>
            <a:r>
              <a:rPr lang="en" sz="1800"/>
              <a:t> con estos puntos. Cuando se llega a un split vertex, las componentes se parten en un merge vertex las componentes se juntan.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Estos son los puntos en que </a:t>
            </a:r>
            <a:r>
              <a:rPr lang="en" sz="1800"/>
              <a:t>localmente</a:t>
            </a:r>
            <a:r>
              <a:rPr lang="en" sz="1800"/>
              <a:t> la monotocidad se rompe</a:t>
            </a:r>
            <a:endParaRPr sz="1800"/>
          </a:p>
        </p:txBody>
      </p:sp>
      <p:grpSp>
        <p:nvGrpSpPr>
          <p:cNvPr id="1944" name="Google Shape;1944;p78"/>
          <p:cNvGrpSpPr/>
          <p:nvPr/>
        </p:nvGrpSpPr>
        <p:grpSpPr>
          <a:xfrm>
            <a:off x="-123925" y="4132283"/>
            <a:ext cx="4558967" cy="1141122"/>
            <a:chOff x="-123925" y="4132283"/>
            <a:chExt cx="4558967" cy="1141122"/>
          </a:xfrm>
        </p:grpSpPr>
        <p:grpSp>
          <p:nvGrpSpPr>
            <p:cNvPr id="1945" name="Google Shape;1945;p78"/>
            <p:cNvGrpSpPr/>
            <p:nvPr/>
          </p:nvGrpSpPr>
          <p:grpSpPr>
            <a:xfrm>
              <a:off x="-2" y="4132283"/>
              <a:ext cx="2308406" cy="1141122"/>
              <a:chOff x="-2" y="4132283"/>
              <a:chExt cx="2308406" cy="1141122"/>
            </a:xfrm>
          </p:grpSpPr>
          <p:sp>
            <p:nvSpPr>
              <p:cNvPr id="1946" name="Google Shape;1946;p78"/>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8"/>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78"/>
            <p:cNvGrpSpPr/>
            <p:nvPr/>
          </p:nvGrpSpPr>
          <p:grpSpPr>
            <a:xfrm>
              <a:off x="-123925" y="4386226"/>
              <a:ext cx="4558967" cy="134100"/>
              <a:chOff x="796100" y="3019701"/>
              <a:chExt cx="4558967" cy="134100"/>
            </a:xfrm>
          </p:grpSpPr>
          <p:sp>
            <p:nvSpPr>
              <p:cNvPr id="1949" name="Google Shape;1949;p7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0" name="Google Shape;1950;p7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951" name="Google Shape;1951;p78"/>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52" name="Google Shape;1952;p78"/>
          <p:cNvSpPr txBox="1"/>
          <p:nvPr/>
        </p:nvSpPr>
        <p:spPr>
          <a:xfrm>
            <a:off x="646500" y="373325"/>
            <a:ext cx="8096400" cy="10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Los </a:t>
            </a:r>
            <a:r>
              <a:rPr lang="en" sz="1800">
                <a:solidFill>
                  <a:schemeClr val="dk1"/>
                </a:solidFill>
                <a:latin typeface="Poppins"/>
                <a:ea typeface="Poppins"/>
                <a:cs typeface="Poppins"/>
                <a:sym typeface="Poppins"/>
              </a:rPr>
              <a:t>vértices</a:t>
            </a:r>
            <a:r>
              <a:rPr lang="en" sz="1800">
                <a:solidFill>
                  <a:schemeClr val="dk1"/>
                </a:solidFill>
                <a:latin typeface="Poppins"/>
                <a:ea typeface="Poppins"/>
                <a:cs typeface="Poppins"/>
                <a:sym typeface="Poppins"/>
              </a:rPr>
              <a:t> que no entran en ninguna de estas </a:t>
            </a:r>
            <a:r>
              <a:rPr lang="en" sz="1800">
                <a:solidFill>
                  <a:schemeClr val="dk1"/>
                </a:solidFill>
                <a:latin typeface="Poppins"/>
                <a:ea typeface="Poppins"/>
                <a:cs typeface="Poppins"/>
                <a:sym typeface="Poppins"/>
              </a:rPr>
              <a:t>categorías</a:t>
            </a:r>
            <a:r>
              <a:rPr lang="en" sz="1800">
                <a:solidFill>
                  <a:schemeClr val="dk1"/>
                </a:solidFill>
                <a:latin typeface="Poppins"/>
                <a:ea typeface="Poppins"/>
                <a:cs typeface="Poppins"/>
                <a:sym typeface="Poppins"/>
              </a:rPr>
              <a:t> son regular vertex. Usaremos estas etiquetas dentro de un algoritmo de </a:t>
            </a:r>
            <a:r>
              <a:rPr lang="en" sz="1800">
                <a:solidFill>
                  <a:schemeClr val="dk1"/>
                </a:solidFill>
                <a:latin typeface="Poppins"/>
                <a:ea typeface="Poppins"/>
                <a:cs typeface="Poppins"/>
                <a:sym typeface="Poppins"/>
              </a:rPr>
              <a:t>línea</a:t>
            </a:r>
            <a:r>
              <a:rPr lang="en" sz="1800">
                <a:solidFill>
                  <a:schemeClr val="dk1"/>
                </a:solidFill>
                <a:latin typeface="Poppins"/>
                <a:ea typeface="Poppins"/>
                <a:cs typeface="Poppins"/>
                <a:sym typeface="Poppins"/>
              </a:rPr>
              <a:t> de barrido para generar las componentes </a:t>
            </a:r>
            <a:r>
              <a:rPr lang="en" sz="1800">
                <a:solidFill>
                  <a:schemeClr val="dk1"/>
                </a:solidFill>
                <a:latin typeface="Poppins"/>
                <a:ea typeface="Poppins"/>
                <a:cs typeface="Poppins"/>
                <a:sym typeface="Poppins"/>
              </a:rPr>
              <a:t>monótonas</a:t>
            </a:r>
            <a:r>
              <a:rPr lang="en" sz="1800">
                <a:solidFill>
                  <a:schemeClr val="dk1"/>
                </a:solidFill>
                <a:latin typeface="Poppins"/>
                <a:ea typeface="Poppins"/>
                <a:cs typeface="Poppins"/>
                <a:sym typeface="Poppins"/>
              </a:rPr>
              <a:t> de P</a:t>
            </a:r>
            <a:endParaRPr sz="1800">
              <a:solidFill>
                <a:schemeClr val="dk1"/>
              </a:solidFill>
              <a:latin typeface="Poppins"/>
              <a:ea typeface="Poppins"/>
              <a:cs typeface="Poppins"/>
              <a:sym typeface="Poppi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79"/>
          <p:cNvSpPr txBox="1"/>
          <p:nvPr>
            <p:ph idx="2" type="subTitle"/>
          </p:nvPr>
        </p:nvSpPr>
        <p:spPr>
          <a:xfrm>
            <a:off x="444100" y="1063850"/>
            <a:ext cx="7973700" cy="34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Asumamos que P no es monotono, tomamos l la linea que intersecta en mas de una componente conexa y en orden x ascendente tomamos p, q</a:t>
            </a:r>
            <a:endParaRPr sz="1800"/>
          </a:p>
        </p:txBody>
      </p:sp>
      <p:grpSp>
        <p:nvGrpSpPr>
          <p:cNvPr id="1958" name="Google Shape;1958;p79"/>
          <p:cNvGrpSpPr/>
          <p:nvPr/>
        </p:nvGrpSpPr>
        <p:grpSpPr>
          <a:xfrm>
            <a:off x="-123925" y="4132283"/>
            <a:ext cx="4558967" cy="1141122"/>
            <a:chOff x="-123925" y="4132283"/>
            <a:chExt cx="4558967" cy="1141122"/>
          </a:xfrm>
        </p:grpSpPr>
        <p:grpSp>
          <p:nvGrpSpPr>
            <p:cNvPr id="1959" name="Google Shape;1959;p79"/>
            <p:cNvGrpSpPr/>
            <p:nvPr/>
          </p:nvGrpSpPr>
          <p:grpSpPr>
            <a:xfrm>
              <a:off x="-2" y="4132283"/>
              <a:ext cx="2308406" cy="1141122"/>
              <a:chOff x="-2" y="4132283"/>
              <a:chExt cx="2308406" cy="1141122"/>
            </a:xfrm>
          </p:grpSpPr>
          <p:sp>
            <p:nvSpPr>
              <p:cNvPr id="1960" name="Google Shape;1960;p79"/>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9"/>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79"/>
            <p:cNvGrpSpPr/>
            <p:nvPr/>
          </p:nvGrpSpPr>
          <p:grpSpPr>
            <a:xfrm>
              <a:off x="-123925" y="4386226"/>
              <a:ext cx="4558967" cy="134100"/>
              <a:chOff x="796100" y="3019701"/>
              <a:chExt cx="4558967" cy="134100"/>
            </a:xfrm>
          </p:grpSpPr>
          <p:sp>
            <p:nvSpPr>
              <p:cNvPr id="1963" name="Google Shape;1963;p79"/>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4" name="Google Shape;1964;p79"/>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965" name="Google Shape;1965;p79"/>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66" name="Google Shape;1966;p79"/>
          <p:cNvSpPr txBox="1"/>
          <p:nvPr/>
        </p:nvSpPr>
        <p:spPr>
          <a:xfrm>
            <a:off x="523800" y="329575"/>
            <a:ext cx="8096400" cy="10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b="1" i="1" lang="en" sz="1800">
                <a:solidFill>
                  <a:schemeClr val="dk1"/>
                </a:solidFill>
                <a:latin typeface="Roboto"/>
                <a:ea typeface="Roboto"/>
                <a:cs typeface="Roboto"/>
                <a:sym typeface="Roboto"/>
              </a:rPr>
              <a:t>Lema</a:t>
            </a:r>
            <a:r>
              <a:rPr i="1" lang="en" sz="1800">
                <a:solidFill>
                  <a:schemeClr val="dk1"/>
                </a:solidFill>
                <a:latin typeface="Roboto"/>
                <a:ea typeface="Roboto"/>
                <a:cs typeface="Roboto"/>
                <a:sym typeface="Roboto"/>
              </a:rPr>
              <a:t> Si P mo tiene split o merge vertices es y-monotono.</a:t>
            </a:r>
            <a:endParaRPr i="1"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pic>
        <p:nvPicPr>
          <p:cNvPr id="1967" name="Google Shape;1967;p79"/>
          <p:cNvPicPr preferRelativeResize="0"/>
          <p:nvPr/>
        </p:nvPicPr>
        <p:blipFill>
          <a:blip r:embed="rId3">
            <a:alphaModFix/>
          </a:blip>
          <a:stretch>
            <a:fillRect/>
          </a:stretch>
        </p:blipFill>
        <p:spPr>
          <a:xfrm>
            <a:off x="-123925" y="1830600"/>
            <a:ext cx="6953250" cy="2781300"/>
          </a:xfrm>
          <a:prstGeom prst="rect">
            <a:avLst/>
          </a:prstGeom>
          <a:noFill/>
          <a:ln>
            <a:noFill/>
          </a:ln>
        </p:spPr>
      </p:pic>
      <p:sp>
        <p:nvSpPr>
          <p:cNvPr id="1968" name="Google Shape;1968;p79"/>
          <p:cNvSpPr txBox="1"/>
          <p:nvPr/>
        </p:nvSpPr>
        <p:spPr>
          <a:xfrm>
            <a:off x="6514775" y="1992375"/>
            <a:ext cx="2238600" cy="21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Seguimos el borde manteniendo P a la izquierda y con r el siguiente punto, partiendo de q</a:t>
            </a:r>
            <a:endParaRPr sz="1800">
              <a:solidFill>
                <a:schemeClr val="dk1"/>
              </a:solidFill>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80"/>
          <p:cNvSpPr txBox="1"/>
          <p:nvPr>
            <p:ph idx="2" type="subTitle"/>
          </p:nvPr>
        </p:nvSpPr>
        <p:spPr>
          <a:xfrm>
            <a:off x="692600" y="361375"/>
            <a:ext cx="79737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El resultado anterior indica que si logramos deshacernos de los merge y split vertex, tenemos una componente monotona. La idea es dibujar diagonales hacia abajo en los split vertex y diagonales subiendo en los merge.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1974" name="Google Shape;1974;p80"/>
          <p:cNvGrpSpPr/>
          <p:nvPr/>
        </p:nvGrpSpPr>
        <p:grpSpPr>
          <a:xfrm>
            <a:off x="-123925" y="4132283"/>
            <a:ext cx="4558967" cy="1141122"/>
            <a:chOff x="-123925" y="4132283"/>
            <a:chExt cx="4558967" cy="1141122"/>
          </a:xfrm>
        </p:grpSpPr>
        <p:grpSp>
          <p:nvGrpSpPr>
            <p:cNvPr id="1975" name="Google Shape;1975;p80"/>
            <p:cNvGrpSpPr/>
            <p:nvPr/>
          </p:nvGrpSpPr>
          <p:grpSpPr>
            <a:xfrm>
              <a:off x="-2" y="4132283"/>
              <a:ext cx="2308406" cy="1141122"/>
              <a:chOff x="-2" y="4132283"/>
              <a:chExt cx="2308406" cy="1141122"/>
            </a:xfrm>
          </p:grpSpPr>
          <p:sp>
            <p:nvSpPr>
              <p:cNvPr id="1976" name="Google Shape;1976;p80"/>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0"/>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80"/>
            <p:cNvGrpSpPr/>
            <p:nvPr/>
          </p:nvGrpSpPr>
          <p:grpSpPr>
            <a:xfrm>
              <a:off x="-123925" y="4386226"/>
              <a:ext cx="4558967" cy="134100"/>
              <a:chOff x="796100" y="3019701"/>
              <a:chExt cx="4558967" cy="134100"/>
            </a:xfrm>
          </p:grpSpPr>
          <p:sp>
            <p:nvSpPr>
              <p:cNvPr id="1979" name="Google Shape;1979;p80"/>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0" name="Google Shape;1980;p80"/>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981" name="Google Shape;1981;p80"/>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82" name="Google Shape;1982;p80"/>
          <p:cNvSpPr txBox="1"/>
          <p:nvPr/>
        </p:nvSpPr>
        <p:spPr>
          <a:xfrm>
            <a:off x="692600" y="1706875"/>
            <a:ext cx="4143300" cy="28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Vamos recorriendo con una </a:t>
            </a:r>
            <a:r>
              <a:rPr lang="en" sz="1800">
                <a:solidFill>
                  <a:schemeClr val="dk1"/>
                </a:solidFill>
                <a:latin typeface="Poppins"/>
                <a:ea typeface="Poppins"/>
                <a:cs typeface="Poppins"/>
                <a:sym typeface="Poppins"/>
              </a:rPr>
              <a:t>línea</a:t>
            </a:r>
            <a:r>
              <a:rPr lang="en" sz="1800">
                <a:solidFill>
                  <a:schemeClr val="dk1"/>
                </a:solidFill>
                <a:latin typeface="Poppins"/>
                <a:ea typeface="Poppins"/>
                <a:cs typeface="Poppins"/>
                <a:sym typeface="Poppins"/>
              </a:rPr>
              <a:t> de n=barrido, si encontramos un split vertex v_i</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 sz="1800">
                <a:solidFill>
                  <a:schemeClr val="dk1"/>
                </a:solidFill>
                <a:latin typeface="Poppins"/>
                <a:ea typeface="Poppins"/>
                <a:cs typeface="Poppins"/>
                <a:sym typeface="Poppins"/>
              </a:rPr>
              <a:t>Vamos a los edges e_j y e_k sobre la linea, encontramos el vertice con menor coordenada y dentro de esos dos edges helper(e_j) y la diagonal entre v_i y este punto debe estar dentro de P, si no hay ninguno lo conectamos al extremo superior de e_j</a:t>
            </a:r>
            <a:endParaRPr sz="1800">
              <a:solidFill>
                <a:schemeClr val="dk1"/>
              </a:solidFill>
              <a:latin typeface="Poppins"/>
              <a:ea typeface="Poppins"/>
              <a:cs typeface="Poppins"/>
              <a:sym typeface="Poppins"/>
            </a:endParaRPr>
          </a:p>
        </p:txBody>
      </p:sp>
      <p:pic>
        <p:nvPicPr>
          <p:cNvPr id="1983" name="Google Shape;1983;p80"/>
          <p:cNvPicPr preferRelativeResize="0"/>
          <p:nvPr/>
        </p:nvPicPr>
        <p:blipFill>
          <a:blip r:embed="rId3">
            <a:alphaModFix/>
          </a:blip>
          <a:stretch>
            <a:fillRect/>
          </a:stretch>
        </p:blipFill>
        <p:spPr>
          <a:xfrm>
            <a:off x="5507467" y="2025950"/>
            <a:ext cx="3154992" cy="296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36"/>
          <p:cNvSpPr txBox="1"/>
          <p:nvPr>
            <p:ph type="title"/>
          </p:nvPr>
        </p:nvSpPr>
        <p:spPr>
          <a:xfrm>
            <a:off x="720000" y="502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Complejidad (en tiempo)</a:t>
            </a:r>
            <a:endParaRPr/>
          </a:p>
        </p:txBody>
      </p:sp>
      <p:sp>
        <p:nvSpPr>
          <p:cNvPr id="1455" name="Google Shape;1455;p36"/>
          <p:cNvSpPr txBox="1"/>
          <p:nvPr>
            <p:ph idx="1" type="body"/>
          </p:nvPr>
        </p:nvSpPr>
        <p:spPr>
          <a:xfrm>
            <a:off x="720000" y="1139550"/>
            <a:ext cx="7211700" cy="9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56" name="Google Shape;1456;p36"/>
          <p:cNvSpPr txBox="1"/>
          <p:nvPr>
            <p:ph idx="4294967295" type="subTitle"/>
          </p:nvPr>
        </p:nvSpPr>
        <p:spPr>
          <a:xfrm>
            <a:off x="720000" y="2106063"/>
            <a:ext cx="334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 ENCUENTRAINTERSECCIONES(S):</a:t>
            </a:r>
            <a:endParaRPr/>
          </a:p>
          <a:p>
            <a:pPr indent="0" lvl="0" marL="0" rtl="0" algn="l">
              <a:spcBef>
                <a:spcPts val="0"/>
              </a:spcBef>
              <a:spcAft>
                <a:spcPts val="0"/>
              </a:spcAft>
              <a:buNone/>
            </a:pPr>
            <a:r>
              <a:rPr lang="en"/>
              <a:t>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sp>
        <p:nvSpPr>
          <p:cNvPr id="1457" name="Google Shape;1457;p36"/>
          <p:cNvSpPr txBox="1"/>
          <p:nvPr>
            <p:ph idx="4294967295" type="subTitle"/>
          </p:nvPr>
        </p:nvSpPr>
        <p:spPr>
          <a:xfrm>
            <a:off x="1267675" y="2457650"/>
            <a:ext cx="7783200" cy="24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Inicializa una cola de eventos Q vacía. Inserta los puntos finales de los segmentos en Q con el orden definido (mayor y primero).  I</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Inicializa una estructura de estado </a:t>
            </a:r>
            <a:r>
              <a:rPr lang="en">
                <a:solidFill>
                  <a:srgbClr val="0D0D0D"/>
                </a:solidFill>
                <a:highlight>
                  <a:srgbClr val="FFFFFF"/>
                </a:highlight>
                <a:latin typeface="Pacifico"/>
                <a:ea typeface="Pacifico"/>
                <a:cs typeface="Pacifico"/>
                <a:sym typeface="Pacifico"/>
              </a:rPr>
              <a:t>T</a:t>
            </a:r>
            <a:r>
              <a:rPr lang="en">
                <a:solidFill>
                  <a:srgbClr val="0D0D0D"/>
                </a:solidFill>
                <a:highlight>
                  <a:srgbClr val="FFFFFF"/>
                </a:highlight>
                <a:latin typeface="Roboto"/>
                <a:ea typeface="Roboto"/>
                <a:cs typeface="Roboto"/>
                <a:sym typeface="Roboto"/>
              </a:rPr>
              <a:t> vacía.</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while </a:t>
            </a:r>
            <a:r>
              <a:rPr lang="en">
                <a:solidFill>
                  <a:srgbClr val="0D0D0D"/>
                </a:solidFill>
                <a:highlight>
                  <a:srgbClr val="FFFFFF"/>
                </a:highlight>
                <a:latin typeface="Pacifico"/>
                <a:ea typeface="Pacifico"/>
                <a:cs typeface="Pacifico"/>
                <a:sym typeface="Pacifico"/>
              </a:rPr>
              <a:t>Q</a:t>
            </a:r>
            <a:r>
              <a:rPr lang="en">
                <a:solidFill>
                  <a:srgbClr val="0D0D0D"/>
                </a:solidFill>
                <a:highlight>
                  <a:srgbClr val="FFFFFF"/>
                </a:highlight>
                <a:latin typeface="Roboto"/>
                <a:ea typeface="Roboto"/>
                <a:cs typeface="Roboto"/>
                <a:sym typeface="Roboto"/>
              </a:rPr>
              <a:t> no es vacía:Extrae p de </a:t>
            </a:r>
            <a:r>
              <a:rPr lang="en">
                <a:solidFill>
                  <a:srgbClr val="0D0D0D"/>
                </a:solidFill>
                <a:highlight>
                  <a:srgbClr val="FFFFFF"/>
                </a:highlight>
                <a:latin typeface="Pacifico"/>
                <a:ea typeface="Pacifico"/>
                <a:cs typeface="Pacifico"/>
                <a:sym typeface="Pacifico"/>
              </a:rPr>
              <a:t>Q</a:t>
            </a:r>
            <a:r>
              <a:rPr lang="en">
                <a:solidFill>
                  <a:srgbClr val="0D0D0D"/>
                </a:solidFill>
                <a:highlight>
                  <a:srgbClr val="FFFFFF"/>
                </a:highlight>
                <a:latin typeface="Roboto"/>
                <a:ea typeface="Roboto"/>
                <a:cs typeface="Roboto"/>
                <a:sym typeface="Roboto"/>
              </a:rPr>
              <a:t>, siguiente evento.</a:t>
            </a:r>
            <a:endParaRPr>
              <a:solidFill>
                <a:srgbClr val="0D0D0D"/>
              </a:solidFill>
              <a:highlight>
                <a:srgbClr val="FFFFFF"/>
              </a:highlight>
              <a:latin typeface="Roboto"/>
              <a:ea typeface="Roboto"/>
              <a:cs typeface="Roboto"/>
              <a:sym typeface="Roboto"/>
            </a:endParaRPr>
          </a:p>
          <a:p>
            <a:pPr indent="-228600" lvl="0" marL="457200" rtl="0" algn="l">
              <a:spcBef>
                <a:spcPts val="0"/>
              </a:spcBef>
              <a:spcAft>
                <a:spcPts val="0"/>
              </a:spcAft>
              <a:buClr>
                <a:srgbClr val="0D0D0D"/>
              </a:buClr>
              <a:buSzPts val="1400"/>
              <a:buFont typeface="Roboto"/>
              <a:buNone/>
            </a:pPr>
            <a:r>
              <a:rPr lang="en">
                <a:solidFill>
                  <a:srgbClr val="0D0D0D"/>
                </a:solidFill>
                <a:highlight>
                  <a:srgbClr val="FFFFFF"/>
                </a:highlight>
                <a:latin typeface="Roboto"/>
                <a:ea typeface="Roboto"/>
                <a:cs typeface="Roboto"/>
                <a:sym typeface="Roboto"/>
              </a:rPr>
              <a:t>MANEJAREVENTO(p)</a:t>
            </a:r>
            <a:endParaRPr/>
          </a:p>
        </p:txBody>
      </p:sp>
      <p:sp>
        <p:nvSpPr>
          <p:cNvPr id="1458" name="Google Shape;1458;p36"/>
          <p:cNvSpPr txBox="1"/>
          <p:nvPr>
            <p:ph idx="4294967295" type="title"/>
          </p:nvPr>
        </p:nvSpPr>
        <p:spPr>
          <a:xfrm>
            <a:off x="720003" y="1629175"/>
            <a:ext cx="1057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459" name="Google Shape;1459;p36"/>
          <p:cNvSpPr txBox="1"/>
          <p:nvPr/>
        </p:nvSpPr>
        <p:spPr>
          <a:xfrm>
            <a:off x="6798375" y="2992250"/>
            <a:ext cx="12726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00FF00"/>
                </a:highlight>
                <a:latin typeface="Poppins"/>
                <a:ea typeface="Poppins"/>
                <a:cs typeface="Poppins"/>
                <a:sym typeface="Poppins"/>
              </a:rPr>
              <a:t>O(nlog n)</a:t>
            </a:r>
            <a:endParaRPr>
              <a:solidFill>
                <a:schemeClr val="dk1"/>
              </a:solidFill>
              <a:highlight>
                <a:srgbClr val="00FF00"/>
              </a:highlight>
              <a:latin typeface="Poppins"/>
              <a:ea typeface="Poppins"/>
              <a:cs typeface="Poppins"/>
              <a:sym typeface="Poppins"/>
            </a:endParaRPr>
          </a:p>
        </p:txBody>
      </p:sp>
      <p:sp>
        <p:nvSpPr>
          <p:cNvPr id="1460" name="Google Shape;1460;p36"/>
          <p:cNvSpPr/>
          <p:nvPr/>
        </p:nvSpPr>
        <p:spPr>
          <a:xfrm>
            <a:off x="6760275" y="2817000"/>
            <a:ext cx="1348725" cy="115650"/>
          </a:xfrm>
          <a:custGeom>
            <a:rect b="b" l="l" r="r" t="t"/>
            <a:pathLst>
              <a:path extrusionOk="0" h="4626" w="53949">
                <a:moveTo>
                  <a:pt x="0" y="1219"/>
                </a:moveTo>
                <a:cubicBezTo>
                  <a:pt x="0" y="7962"/>
                  <a:pt x="13442" y="2399"/>
                  <a:pt x="20117" y="3353"/>
                </a:cubicBezTo>
                <a:cubicBezTo>
                  <a:pt x="27771" y="4447"/>
                  <a:pt x="35549" y="4572"/>
                  <a:pt x="43281" y="4572"/>
                </a:cubicBezTo>
                <a:cubicBezTo>
                  <a:pt x="47150" y="4572"/>
                  <a:pt x="53949" y="3869"/>
                  <a:pt x="53949" y="0"/>
                </a:cubicBezTo>
              </a:path>
            </a:pathLst>
          </a:custGeom>
          <a:noFill/>
          <a:ln cap="flat" cmpd="sng" w="9525">
            <a:solidFill>
              <a:schemeClr val="dk2"/>
            </a:solidFill>
            <a:prstDash val="solid"/>
            <a:round/>
            <a:headEnd len="med" w="med" type="none"/>
            <a:tailEnd len="med" w="med" type="none"/>
          </a:ln>
        </p:spPr>
      </p:sp>
      <p:sp>
        <p:nvSpPr>
          <p:cNvPr id="1461" name="Google Shape;1461;p36"/>
          <p:cNvSpPr txBox="1"/>
          <p:nvPr/>
        </p:nvSpPr>
        <p:spPr>
          <a:xfrm>
            <a:off x="4619050" y="3565025"/>
            <a:ext cx="1386900" cy="1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00FF00"/>
                </a:highlight>
                <a:latin typeface="Poppins"/>
                <a:ea typeface="Poppins"/>
                <a:cs typeface="Poppins"/>
                <a:sym typeface="Poppins"/>
              </a:rPr>
              <a:t>O(2n + n_i)</a:t>
            </a:r>
            <a:endParaRPr>
              <a:solidFill>
                <a:schemeClr val="dk1"/>
              </a:solidFill>
              <a:highlight>
                <a:srgbClr val="00FF00"/>
              </a:highlight>
              <a:latin typeface="Poppins"/>
              <a:ea typeface="Poppins"/>
              <a:cs typeface="Poppins"/>
              <a:sym typeface="Poppi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grpSp>
        <p:nvGrpSpPr>
          <p:cNvPr id="1988" name="Google Shape;1988;p81"/>
          <p:cNvGrpSpPr/>
          <p:nvPr/>
        </p:nvGrpSpPr>
        <p:grpSpPr>
          <a:xfrm>
            <a:off x="-123925" y="4132283"/>
            <a:ext cx="4558967" cy="1141122"/>
            <a:chOff x="-123925" y="4132283"/>
            <a:chExt cx="4558967" cy="1141122"/>
          </a:xfrm>
        </p:grpSpPr>
        <p:grpSp>
          <p:nvGrpSpPr>
            <p:cNvPr id="1989" name="Google Shape;1989;p81"/>
            <p:cNvGrpSpPr/>
            <p:nvPr/>
          </p:nvGrpSpPr>
          <p:grpSpPr>
            <a:xfrm>
              <a:off x="-2" y="4132283"/>
              <a:ext cx="2308406" cy="1141122"/>
              <a:chOff x="-2" y="4132283"/>
              <a:chExt cx="2308406" cy="1141122"/>
            </a:xfrm>
          </p:grpSpPr>
          <p:sp>
            <p:nvSpPr>
              <p:cNvPr id="1990" name="Google Shape;1990;p81"/>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1"/>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2" name="Google Shape;1992;p81"/>
            <p:cNvGrpSpPr/>
            <p:nvPr/>
          </p:nvGrpSpPr>
          <p:grpSpPr>
            <a:xfrm>
              <a:off x="-123925" y="4386226"/>
              <a:ext cx="4558967" cy="134100"/>
              <a:chOff x="796100" y="3019701"/>
              <a:chExt cx="4558967" cy="134100"/>
            </a:xfrm>
          </p:grpSpPr>
          <p:sp>
            <p:nvSpPr>
              <p:cNvPr id="1993" name="Google Shape;1993;p81"/>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4" name="Google Shape;1994;p81"/>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995" name="Google Shape;1995;p81"/>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96" name="Google Shape;1996;p81"/>
          <p:cNvSpPr txBox="1"/>
          <p:nvPr/>
        </p:nvSpPr>
        <p:spPr>
          <a:xfrm>
            <a:off x="692600" y="206600"/>
            <a:ext cx="4143300" cy="43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Similarmente con un merge</a:t>
            </a:r>
            <a:r>
              <a:rPr lang="en" sz="1800">
                <a:solidFill>
                  <a:schemeClr val="dk1"/>
                </a:solidFill>
                <a:latin typeface="Poppins"/>
                <a:ea typeface="Poppins"/>
                <a:cs typeface="Poppins"/>
                <a:sym typeface="Poppins"/>
              </a:rPr>
              <a:t> vertex v_i tomamos a los edges ej y ek sobre la linea de barrido, encontramos el vertice abajo de la linea con mayor coordenada y dentro de esos dos edges</a:t>
            </a:r>
            <a:endParaRPr sz="1800">
              <a:solidFill>
                <a:schemeClr val="dk1"/>
              </a:solidFill>
              <a:latin typeface="Poppins"/>
              <a:ea typeface="Poppins"/>
              <a:cs typeface="Poppins"/>
              <a:sym typeface="Poppins"/>
            </a:endParaRPr>
          </a:p>
        </p:txBody>
      </p:sp>
      <p:pic>
        <p:nvPicPr>
          <p:cNvPr id="1997" name="Google Shape;1997;p81"/>
          <p:cNvPicPr preferRelativeResize="0"/>
          <p:nvPr/>
        </p:nvPicPr>
        <p:blipFill>
          <a:blip r:embed="rId3">
            <a:alphaModFix/>
          </a:blip>
          <a:stretch>
            <a:fillRect/>
          </a:stretch>
        </p:blipFill>
        <p:spPr>
          <a:xfrm>
            <a:off x="5507467" y="152400"/>
            <a:ext cx="3057525" cy="4200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grpSp>
        <p:nvGrpSpPr>
          <p:cNvPr id="2002" name="Google Shape;2002;p82"/>
          <p:cNvGrpSpPr/>
          <p:nvPr/>
        </p:nvGrpSpPr>
        <p:grpSpPr>
          <a:xfrm>
            <a:off x="-123925" y="4132283"/>
            <a:ext cx="4558967" cy="1141122"/>
            <a:chOff x="-123925" y="4132283"/>
            <a:chExt cx="4558967" cy="1141122"/>
          </a:xfrm>
        </p:grpSpPr>
        <p:grpSp>
          <p:nvGrpSpPr>
            <p:cNvPr id="2003" name="Google Shape;2003;p82"/>
            <p:cNvGrpSpPr/>
            <p:nvPr/>
          </p:nvGrpSpPr>
          <p:grpSpPr>
            <a:xfrm>
              <a:off x="-2" y="4132283"/>
              <a:ext cx="2308406" cy="1141122"/>
              <a:chOff x="-2" y="4132283"/>
              <a:chExt cx="2308406" cy="1141122"/>
            </a:xfrm>
          </p:grpSpPr>
          <p:sp>
            <p:nvSpPr>
              <p:cNvPr id="2004" name="Google Shape;2004;p82"/>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2"/>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82"/>
            <p:cNvGrpSpPr/>
            <p:nvPr/>
          </p:nvGrpSpPr>
          <p:grpSpPr>
            <a:xfrm>
              <a:off x="-123925" y="4386226"/>
              <a:ext cx="4558967" cy="134100"/>
              <a:chOff x="796100" y="3019701"/>
              <a:chExt cx="4558967" cy="134100"/>
            </a:xfrm>
          </p:grpSpPr>
          <p:sp>
            <p:nvSpPr>
              <p:cNvPr id="2007" name="Google Shape;2007;p82"/>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8" name="Google Shape;2008;p82"/>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009" name="Google Shape;2009;p82"/>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10" name="Google Shape;2010;p82"/>
          <p:cNvSpPr txBox="1"/>
          <p:nvPr/>
        </p:nvSpPr>
        <p:spPr>
          <a:xfrm>
            <a:off x="692600" y="206600"/>
            <a:ext cx="4143300" cy="43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Para procesar los diferentes vertex</a:t>
            </a:r>
            <a:endParaRPr sz="1800">
              <a:solidFill>
                <a:schemeClr val="dk1"/>
              </a:solidFill>
              <a:latin typeface="Poppins"/>
              <a:ea typeface="Poppins"/>
              <a:cs typeface="Poppins"/>
              <a:sym typeface="Poppins"/>
            </a:endParaRPr>
          </a:p>
        </p:txBody>
      </p:sp>
      <p:pic>
        <p:nvPicPr>
          <p:cNvPr id="2011" name="Google Shape;2011;p82"/>
          <p:cNvPicPr preferRelativeResize="0"/>
          <p:nvPr/>
        </p:nvPicPr>
        <p:blipFill>
          <a:blip r:embed="rId3">
            <a:alphaModFix/>
          </a:blip>
          <a:stretch>
            <a:fillRect/>
          </a:stretch>
        </p:blipFill>
        <p:spPr>
          <a:xfrm>
            <a:off x="1333100" y="866775"/>
            <a:ext cx="4003300" cy="804358"/>
          </a:xfrm>
          <a:prstGeom prst="rect">
            <a:avLst/>
          </a:prstGeom>
          <a:noFill/>
          <a:ln>
            <a:noFill/>
          </a:ln>
        </p:spPr>
      </p:pic>
      <p:pic>
        <p:nvPicPr>
          <p:cNvPr id="2012" name="Google Shape;2012;p82"/>
          <p:cNvPicPr preferRelativeResize="0"/>
          <p:nvPr/>
        </p:nvPicPr>
        <p:blipFill>
          <a:blip r:embed="rId4">
            <a:alphaModFix/>
          </a:blip>
          <a:stretch>
            <a:fillRect/>
          </a:stretch>
        </p:blipFill>
        <p:spPr>
          <a:xfrm>
            <a:off x="1323975" y="2239700"/>
            <a:ext cx="6496050" cy="1323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grpSp>
        <p:nvGrpSpPr>
          <p:cNvPr id="2017" name="Google Shape;2017;p83"/>
          <p:cNvGrpSpPr/>
          <p:nvPr/>
        </p:nvGrpSpPr>
        <p:grpSpPr>
          <a:xfrm>
            <a:off x="-123925" y="4132283"/>
            <a:ext cx="4558967" cy="1141122"/>
            <a:chOff x="-123925" y="4132283"/>
            <a:chExt cx="4558967" cy="1141122"/>
          </a:xfrm>
        </p:grpSpPr>
        <p:grpSp>
          <p:nvGrpSpPr>
            <p:cNvPr id="2018" name="Google Shape;2018;p83"/>
            <p:cNvGrpSpPr/>
            <p:nvPr/>
          </p:nvGrpSpPr>
          <p:grpSpPr>
            <a:xfrm>
              <a:off x="-2" y="4132283"/>
              <a:ext cx="2308406" cy="1141122"/>
              <a:chOff x="-2" y="4132283"/>
              <a:chExt cx="2308406" cy="1141122"/>
            </a:xfrm>
          </p:grpSpPr>
          <p:sp>
            <p:nvSpPr>
              <p:cNvPr id="2019" name="Google Shape;2019;p83"/>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3"/>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83"/>
            <p:cNvGrpSpPr/>
            <p:nvPr/>
          </p:nvGrpSpPr>
          <p:grpSpPr>
            <a:xfrm>
              <a:off x="-123925" y="4386226"/>
              <a:ext cx="4558967" cy="134100"/>
              <a:chOff x="796100" y="3019701"/>
              <a:chExt cx="4558967" cy="134100"/>
            </a:xfrm>
          </p:grpSpPr>
          <p:sp>
            <p:nvSpPr>
              <p:cNvPr id="2022" name="Google Shape;2022;p8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3" name="Google Shape;2023;p8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024" name="Google Shape;2024;p8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025" name="Google Shape;2025;p83"/>
          <p:cNvPicPr preferRelativeResize="0"/>
          <p:nvPr/>
        </p:nvPicPr>
        <p:blipFill>
          <a:blip r:embed="rId3">
            <a:alphaModFix/>
          </a:blip>
          <a:stretch>
            <a:fillRect/>
          </a:stretch>
        </p:blipFill>
        <p:spPr>
          <a:xfrm>
            <a:off x="1200150" y="878675"/>
            <a:ext cx="5753100" cy="1638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grpSp>
        <p:nvGrpSpPr>
          <p:cNvPr id="2030" name="Google Shape;2030;p84"/>
          <p:cNvGrpSpPr/>
          <p:nvPr/>
        </p:nvGrpSpPr>
        <p:grpSpPr>
          <a:xfrm>
            <a:off x="-123925" y="4132283"/>
            <a:ext cx="4558967" cy="1141122"/>
            <a:chOff x="-123925" y="4132283"/>
            <a:chExt cx="4558967" cy="1141122"/>
          </a:xfrm>
        </p:grpSpPr>
        <p:grpSp>
          <p:nvGrpSpPr>
            <p:cNvPr id="2031" name="Google Shape;2031;p84"/>
            <p:cNvGrpSpPr/>
            <p:nvPr/>
          </p:nvGrpSpPr>
          <p:grpSpPr>
            <a:xfrm>
              <a:off x="-2" y="4132283"/>
              <a:ext cx="2308406" cy="1141122"/>
              <a:chOff x="-2" y="4132283"/>
              <a:chExt cx="2308406" cy="1141122"/>
            </a:xfrm>
          </p:grpSpPr>
          <p:sp>
            <p:nvSpPr>
              <p:cNvPr id="2032" name="Google Shape;2032;p84"/>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4"/>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84"/>
            <p:cNvGrpSpPr/>
            <p:nvPr/>
          </p:nvGrpSpPr>
          <p:grpSpPr>
            <a:xfrm>
              <a:off x="-123925" y="4386226"/>
              <a:ext cx="4558967" cy="134100"/>
              <a:chOff x="796100" y="3019701"/>
              <a:chExt cx="4558967" cy="134100"/>
            </a:xfrm>
          </p:grpSpPr>
          <p:sp>
            <p:nvSpPr>
              <p:cNvPr id="2035" name="Google Shape;2035;p8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6" name="Google Shape;2036;p8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037" name="Google Shape;2037;p8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038" name="Google Shape;2038;p84"/>
          <p:cNvPicPr preferRelativeResize="0"/>
          <p:nvPr/>
        </p:nvPicPr>
        <p:blipFill>
          <a:blip r:embed="rId3">
            <a:alphaModFix/>
          </a:blip>
          <a:stretch>
            <a:fillRect/>
          </a:stretch>
        </p:blipFill>
        <p:spPr>
          <a:xfrm>
            <a:off x="247650" y="723900"/>
            <a:ext cx="8195925" cy="3165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grpSp>
        <p:nvGrpSpPr>
          <p:cNvPr id="2043" name="Google Shape;2043;p85"/>
          <p:cNvGrpSpPr/>
          <p:nvPr/>
        </p:nvGrpSpPr>
        <p:grpSpPr>
          <a:xfrm>
            <a:off x="-2765817" y="-2958610"/>
            <a:ext cx="8164418" cy="6343459"/>
            <a:chOff x="-2613417" y="-2806210"/>
            <a:chExt cx="8164418" cy="6343459"/>
          </a:xfrm>
        </p:grpSpPr>
        <p:grpSp>
          <p:nvGrpSpPr>
            <p:cNvPr id="2044" name="Google Shape;2044;p85"/>
            <p:cNvGrpSpPr/>
            <p:nvPr/>
          </p:nvGrpSpPr>
          <p:grpSpPr>
            <a:xfrm>
              <a:off x="-2613417" y="-2806210"/>
              <a:ext cx="8164418" cy="6343459"/>
              <a:chOff x="-2613417" y="-2806210"/>
              <a:chExt cx="8164418" cy="6343459"/>
            </a:xfrm>
          </p:grpSpPr>
          <p:grpSp>
            <p:nvGrpSpPr>
              <p:cNvPr id="2045" name="Google Shape;2045;p85"/>
              <p:cNvGrpSpPr/>
              <p:nvPr/>
            </p:nvGrpSpPr>
            <p:grpSpPr>
              <a:xfrm>
                <a:off x="-191059" y="95963"/>
                <a:ext cx="1538562" cy="971589"/>
                <a:chOff x="-191059" y="95963"/>
                <a:chExt cx="1538562" cy="971589"/>
              </a:xfrm>
            </p:grpSpPr>
            <p:grpSp>
              <p:nvGrpSpPr>
                <p:cNvPr id="2046" name="Google Shape;2046;p85"/>
                <p:cNvGrpSpPr/>
                <p:nvPr/>
              </p:nvGrpSpPr>
              <p:grpSpPr>
                <a:xfrm>
                  <a:off x="-191059" y="201619"/>
                  <a:ext cx="904284" cy="865933"/>
                  <a:chOff x="2038491" y="-937756"/>
                  <a:chExt cx="904284" cy="865933"/>
                </a:xfrm>
              </p:grpSpPr>
              <p:grpSp>
                <p:nvGrpSpPr>
                  <p:cNvPr id="2047" name="Google Shape;2047;p85"/>
                  <p:cNvGrpSpPr/>
                  <p:nvPr/>
                </p:nvGrpSpPr>
                <p:grpSpPr>
                  <a:xfrm>
                    <a:off x="2096570" y="-863491"/>
                    <a:ext cx="717621" cy="717392"/>
                    <a:chOff x="1483457" y="3953671"/>
                    <a:chExt cx="717621" cy="717392"/>
                  </a:xfrm>
                </p:grpSpPr>
                <p:sp>
                  <p:nvSpPr>
                    <p:cNvPr id="2048" name="Google Shape;2048;p8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3" name="Google Shape;2053;p8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85"/>
                <p:cNvGrpSpPr/>
                <p:nvPr/>
              </p:nvGrpSpPr>
              <p:grpSpPr>
                <a:xfrm>
                  <a:off x="584533" y="95963"/>
                  <a:ext cx="473483" cy="453403"/>
                  <a:chOff x="2038491" y="-937756"/>
                  <a:chExt cx="904284" cy="865933"/>
                </a:xfrm>
              </p:grpSpPr>
              <p:grpSp>
                <p:nvGrpSpPr>
                  <p:cNvPr id="2055" name="Google Shape;2055;p85"/>
                  <p:cNvGrpSpPr/>
                  <p:nvPr/>
                </p:nvGrpSpPr>
                <p:grpSpPr>
                  <a:xfrm>
                    <a:off x="2096570" y="-863491"/>
                    <a:ext cx="717621" cy="717392"/>
                    <a:chOff x="1483457" y="3953671"/>
                    <a:chExt cx="717621" cy="717392"/>
                  </a:xfrm>
                </p:grpSpPr>
                <p:sp>
                  <p:nvSpPr>
                    <p:cNvPr id="2056" name="Google Shape;2056;p8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1" name="Google Shape;2061;p8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85"/>
                <p:cNvGrpSpPr/>
                <p:nvPr/>
              </p:nvGrpSpPr>
              <p:grpSpPr>
                <a:xfrm>
                  <a:off x="530445" y="481913"/>
                  <a:ext cx="473483" cy="453403"/>
                  <a:chOff x="2038491" y="-937756"/>
                  <a:chExt cx="904284" cy="865933"/>
                </a:xfrm>
              </p:grpSpPr>
              <p:grpSp>
                <p:nvGrpSpPr>
                  <p:cNvPr id="2063" name="Google Shape;2063;p85"/>
                  <p:cNvGrpSpPr/>
                  <p:nvPr/>
                </p:nvGrpSpPr>
                <p:grpSpPr>
                  <a:xfrm>
                    <a:off x="2096570" y="-863491"/>
                    <a:ext cx="717621" cy="717392"/>
                    <a:chOff x="1483457" y="3953671"/>
                    <a:chExt cx="717621" cy="717392"/>
                  </a:xfrm>
                </p:grpSpPr>
                <p:sp>
                  <p:nvSpPr>
                    <p:cNvPr id="2064" name="Google Shape;2064;p8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9" name="Google Shape;2069;p8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85"/>
                <p:cNvGrpSpPr/>
                <p:nvPr/>
              </p:nvGrpSpPr>
              <p:grpSpPr>
                <a:xfrm>
                  <a:off x="874020" y="312788"/>
                  <a:ext cx="473483" cy="453403"/>
                  <a:chOff x="2038491" y="-937756"/>
                  <a:chExt cx="904284" cy="865933"/>
                </a:xfrm>
              </p:grpSpPr>
              <p:grpSp>
                <p:nvGrpSpPr>
                  <p:cNvPr id="2071" name="Google Shape;2071;p85"/>
                  <p:cNvGrpSpPr/>
                  <p:nvPr/>
                </p:nvGrpSpPr>
                <p:grpSpPr>
                  <a:xfrm>
                    <a:off x="2096570" y="-863491"/>
                    <a:ext cx="717621" cy="717392"/>
                    <a:chOff x="1483457" y="3953671"/>
                    <a:chExt cx="717621" cy="717392"/>
                  </a:xfrm>
                </p:grpSpPr>
                <p:sp>
                  <p:nvSpPr>
                    <p:cNvPr id="2072" name="Google Shape;2072;p8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7" name="Google Shape;2077;p8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8" name="Google Shape;2078;p85"/>
              <p:cNvGrpSpPr/>
              <p:nvPr/>
            </p:nvGrpSpPr>
            <p:grpSpPr>
              <a:xfrm rot="-7479050">
                <a:off x="-2051246" y="-1642948"/>
                <a:ext cx="4889863" cy="3931229"/>
                <a:chOff x="7103825" y="-713112"/>
                <a:chExt cx="3785226" cy="3043150"/>
              </a:xfrm>
            </p:grpSpPr>
            <p:sp>
              <p:nvSpPr>
                <p:cNvPr id="2079" name="Google Shape;2079;p85"/>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0" name="Google Shape;2080;p85"/>
                <p:cNvPicPr preferRelativeResize="0"/>
                <p:nvPr/>
              </p:nvPicPr>
              <p:blipFill rotWithShape="1">
                <a:blip r:embed="rId3">
                  <a:alphaModFix/>
                </a:blip>
                <a:srcRect b="17663" l="0" r="0" t="17657"/>
                <a:stretch/>
              </p:blipFill>
              <p:spPr>
                <a:xfrm>
                  <a:off x="7103825" y="-713112"/>
                  <a:ext cx="3785226" cy="2888974"/>
                </a:xfrm>
                <a:prstGeom prst="rect">
                  <a:avLst/>
                </a:prstGeom>
                <a:noFill/>
                <a:ln>
                  <a:noFill/>
                </a:ln>
              </p:spPr>
            </p:pic>
          </p:grpSp>
          <p:grpSp>
            <p:nvGrpSpPr>
              <p:cNvPr id="2081" name="Google Shape;2081;p85"/>
              <p:cNvGrpSpPr/>
              <p:nvPr/>
            </p:nvGrpSpPr>
            <p:grpSpPr>
              <a:xfrm>
                <a:off x="-640220" y="-2653973"/>
                <a:ext cx="6191222" cy="6191222"/>
                <a:chOff x="-640220" y="-2502423"/>
                <a:chExt cx="6191222" cy="6191222"/>
              </a:xfrm>
            </p:grpSpPr>
            <p:sp>
              <p:nvSpPr>
                <p:cNvPr id="2082" name="Google Shape;2082;p85"/>
                <p:cNvSpPr/>
                <p:nvPr/>
              </p:nvSpPr>
              <p:spPr>
                <a:xfrm rot="-8100000">
                  <a:off x="452224" y="-1781500"/>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5"/>
                <p:cNvSpPr/>
                <p:nvPr/>
              </p:nvSpPr>
              <p:spPr>
                <a:xfrm rot="-8100000">
                  <a:off x="83608" y="-617740"/>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4" name="Google Shape;2084;p85"/>
            <p:cNvGrpSpPr/>
            <p:nvPr/>
          </p:nvGrpSpPr>
          <p:grpSpPr>
            <a:xfrm>
              <a:off x="-12" y="-195650"/>
              <a:ext cx="439200" cy="439100"/>
              <a:chOff x="1101075" y="2142375"/>
              <a:chExt cx="439200" cy="439100"/>
            </a:xfrm>
          </p:grpSpPr>
          <p:sp>
            <p:nvSpPr>
              <p:cNvPr id="2085" name="Google Shape;2085;p8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7" name="Google Shape;2087;p85"/>
          <p:cNvGrpSpPr/>
          <p:nvPr/>
        </p:nvGrpSpPr>
        <p:grpSpPr>
          <a:xfrm>
            <a:off x="4605344" y="2412775"/>
            <a:ext cx="5765856" cy="4103650"/>
            <a:chOff x="4452944" y="2184175"/>
            <a:chExt cx="5765856" cy="4103650"/>
          </a:xfrm>
        </p:grpSpPr>
        <p:pic>
          <p:nvPicPr>
            <p:cNvPr id="2088" name="Google Shape;2088;p85"/>
            <p:cNvPicPr preferRelativeResize="0"/>
            <p:nvPr/>
          </p:nvPicPr>
          <p:blipFill rotWithShape="1">
            <a:blip r:embed="rId4">
              <a:alphaModFix/>
            </a:blip>
            <a:srcRect b="26177" l="16960" r="7121" t="24718"/>
            <a:stretch/>
          </p:blipFill>
          <p:spPr>
            <a:xfrm flipH="1" rot="-5400000">
              <a:off x="6600975" y="2670000"/>
              <a:ext cx="4103650" cy="3132000"/>
            </a:xfrm>
            <a:prstGeom prst="rect">
              <a:avLst/>
            </a:prstGeom>
            <a:noFill/>
            <a:ln>
              <a:noFill/>
            </a:ln>
          </p:spPr>
        </p:pic>
        <p:grpSp>
          <p:nvGrpSpPr>
            <p:cNvPr id="2089" name="Google Shape;2089;p85"/>
            <p:cNvGrpSpPr/>
            <p:nvPr/>
          </p:nvGrpSpPr>
          <p:grpSpPr>
            <a:xfrm flipH="1" rot="-5400000">
              <a:off x="8074852" y="4089881"/>
              <a:ext cx="1478405" cy="1186772"/>
              <a:chOff x="7945225" y="4302000"/>
              <a:chExt cx="904666" cy="726121"/>
            </a:xfrm>
          </p:grpSpPr>
          <p:sp>
            <p:nvSpPr>
              <p:cNvPr id="2090" name="Google Shape;2090;p8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3" name="Google Shape;2093;p85"/>
            <p:cNvSpPr/>
            <p:nvPr/>
          </p:nvSpPr>
          <p:spPr>
            <a:xfrm flipH="1" rot="-5400000">
              <a:off x="5435889" y="148137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4" name="Google Shape;2094;p85"/>
            <p:cNvGrpSpPr/>
            <p:nvPr/>
          </p:nvGrpSpPr>
          <p:grpSpPr>
            <a:xfrm flipH="1" rot="-5400000">
              <a:off x="7140078" y="3883230"/>
              <a:ext cx="134004" cy="134004"/>
              <a:chOff x="8356813" y="1074288"/>
              <a:chExt cx="351900" cy="351900"/>
            </a:xfrm>
          </p:grpSpPr>
          <p:sp>
            <p:nvSpPr>
              <p:cNvPr id="2095" name="Google Shape;2095;p85"/>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85"/>
            <p:cNvGrpSpPr/>
            <p:nvPr/>
          </p:nvGrpSpPr>
          <p:grpSpPr>
            <a:xfrm flipH="1" rot="-5400000">
              <a:off x="6766253" y="3499155"/>
              <a:ext cx="134004" cy="134004"/>
              <a:chOff x="8356813" y="1074288"/>
              <a:chExt cx="351900" cy="351900"/>
            </a:xfrm>
          </p:grpSpPr>
          <p:sp>
            <p:nvSpPr>
              <p:cNvPr id="2098" name="Google Shape;2098;p85"/>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0" name="Google Shape;2100;p85"/>
            <p:cNvSpPr/>
            <p:nvPr/>
          </p:nvSpPr>
          <p:spPr>
            <a:xfrm flipH="1" rot="5400000">
              <a:off x="6561314" y="2368138"/>
              <a:ext cx="1902692" cy="406951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5"/>
            <p:cNvSpPr/>
            <p:nvPr/>
          </p:nvSpPr>
          <p:spPr>
            <a:xfrm flipH="1" rot="5400000">
              <a:off x="6562398" y="2676948"/>
              <a:ext cx="1902692" cy="406951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2" name="Google Shape;2102;p85"/>
            <p:cNvGrpSpPr/>
            <p:nvPr/>
          </p:nvGrpSpPr>
          <p:grpSpPr>
            <a:xfrm flipH="1" rot="-5400000">
              <a:off x="7404606" y="3451356"/>
              <a:ext cx="582050" cy="582425"/>
              <a:chOff x="959750" y="3039275"/>
              <a:chExt cx="582050" cy="582425"/>
            </a:xfrm>
          </p:grpSpPr>
          <p:sp>
            <p:nvSpPr>
              <p:cNvPr id="2103" name="Google Shape;2103;p8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85"/>
            <p:cNvGrpSpPr/>
            <p:nvPr/>
          </p:nvGrpSpPr>
          <p:grpSpPr>
            <a:xfrm flipH="1" rot="-5400000">
              <a:off x="7237650" y="4201057"/>
              <a:ext cx="699928" cy="1651024"/>
              <a:chOff x="8337812" y="3492483"/>
              <a:chExt cx="699928" cy="1651024"/>
            </a:xfrm>
          </p:grpSpPr>
          <p:sp>
            <p:nvSpPr>
              <p:cNvPr id="2111" name="Google Shape;2111;p85"/>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5"/>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5"/>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4" name="Google Shape;2114;p85"/>
            <p:cNvSpPr/>
            <p:nvPr/>
          </p:nvSpPr>
          <p:spPr>
            <a:xfrm flipH="1" rot="147769">
              <a:off x="7025973" y="4504982"/>
              <a:ext cx="454547" cy="449759"/>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5"/>
            <p:cNvSpPr/>
            <p:nvPr/>
          </p:nvSpPr>
          <p:spPr>
            <a:xfrm flipH="1" rot="147769">
              <a:off x="6785273" y="4569932"/>
              <a:ext cx="454547" cy="449759"/>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6" name="Google Shape;2116;p85"/>
            <p:cNvGrpSpPr/>
            <p:nvPr/>
          </p:nvGrpSpPr>
          <p:grpSpPr>
            <a:xfrm flipH="1" rot="-5400000">
              <a:off x="5819578" y="4727817"/>
              <a:ext cx="134004" cy="134004"/>
              <a:chOff x="8356813" y="1074288"/>
              <a:chExt cx="351900" cy="351900"/>
            </a:xfrm>
          </p:grpSpPr>
          <p:sp>
            <p:nvSpPr>
              <p:cNvPr id="2117" name="Google Shape;2117;p85"/>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19" name="Google Shape;2119;p85"/>
          <p:cNvGrpSpPr/>
          <p:nvPr/>
        </p:nvGrpSpPr>
        <p:grpSpPr>
          <a:xfrm flipH="1" rot="-5400000">
            <a:off x="8904403" y="2929792"/>
            <a:ext cx="134004" cy="134004"/>
            <a:chOff x="8356813" y="1074288"/>
            <a:chExt cx="351900" cy="351900"/>
          </a:xfrm>
        </p:grpSpPr>
        <p:sp>
          <p:nvSpPr>
            <p:cNvPr id="2120" name="Google Shape;2120;p85"/>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22" name="Google Shape;2122;p85"/>
          <p:cNvPicPr preferRelativeResize="0"/>
          <p:nvPr/>
        </p:nvPicPr>
        <p:blipFill>
          <a:blip r:embed="rId5">
            <a:alphaModFix/>
          </a:blip>
          <a:stretch>
            <a:fillRect/>
          </a:stretch>
        </p:blipFill>
        <p:spPr>
          <a:xfrm>
            <a:off x="64002" y="464877"/>
            <a:ext cx="8565776" cy="3367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grpSp>
        <p:nvGrpSpPr>
          <p:cNvPr id="2127" name="Google Shape;2127;p86"/>
          <p:cNvGrpSpPr/>
          <p:nvPr/>
        </p:nvGrpSpPr>
        <p:grpSpPr>
          <a:xfrm>
            <a:off x="-2765817" y="-2958610"/>
            <a:ext cx="8164418" cy="6343459"/>
            <a:chOff x="-2613417" y="-2806210"/>
            <a:chExt cx="8164418" cy="6343459"/>
          </a:xfrm>
        </p:grpSpPr>
        <p:grpSp>
          <p:nvGrpSpPr>
            <p:cNvPr id="2128" name="Google Shape;2128;p86"/>
            <p:cNvGrpSpPr/>
            <p:nvPr/>
          </p:nvGrpSpPr>
          <p:grpSpPr>
            <a:xfrm>
              <a:off x="-2613417" y="-2806210"/>
              <a:ext cx="8164418" cy="6343459"/>
              <a:chOff x="-2613417" y="-2806210"/>
              <a:chExt cx="8164418" cy="6343459"/>
            </a:xfrm>
          </p:grpSpPr>
          <p:grpSp>
            <p:nvGrpSpPr>
              <p:cNvPr id="2129" name="Google Shape;2129;p86"/>
              <p:cNvGrpSpPr/>
              <p:nvPr/>
            </p:nvGrpSpPr>
            <p:grpSpPr>
              <a:xfrm>
                <a:off x="-191059" y="95963"/>
                <a:ext cx="1538562" cy="971589"/>
                <a:chOff x="-191059" y="95963"/>
                <a:chExt cx="1538562" cy="971589"/>
              </a:xfrm>
            </p:grpSpPr>
            <p:grpSp>
              <p:nvGrpSpPr>
                <p:cNvPr id="2130" name="Google Shape;2130;p86"/>
                <p:cNvGrpSpPr/>
                <p:nvPr/>
              </p:nvGrpSpPr>
              <p:grpSpPr>
                <a:xfrm>
                  <a:off x="-191059" y="201619"/>
                  <a:ext cx="904284" cy="865933"/>
                  <a:chOff x="2038491" y="-937756"/>
                  <a:chExt cx="904284" cy="865933"/>
                </a:xfrm>
              </p:grpSpPr>
              <p:grpSp>
                <p:nvGrpSpPr>
                  <p:cNvPr id="2131" name="Google Shape;2131;p86"/>
                  <p:cNvGrpSpPr/>
                  <p:nvPr/>
                </p:nvGrpSpPr>
                <p:grpSpPr>
                  <a:xfrm>
                    <a:off x="2096570" y="-863491"/>
                    <a:ext cx="717621" cy="717392"/>
                    <a:chOff x="1483457" y="3953671"/>
                    <a:chExt cx="717621" cy="717392"/>
                  </a:xfrm>
                </p:grpSpPr>
                <p:sp>
                  <p:nvSpPr>
                    <p:cNvPr id="2132" name="Google Shape;2132;p8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7" name="Google Shape;2137;p86"/>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86"/>
                <p:cNvGrpSpPr/>
                <p:nvPr/>
              </p:nvGrpSpPr>
              <p:grpSpPr>
                <a:xfrm>
                  <a:off x="584533" y="95963"/>
                  <a:ext cx="473483" cy="453403"/>
                  <a:chOff x="2038491" y="-937756"/>
                  <a:chExt cx="904284" cy="865933"/>
                </a:xfrm>
              </p:grpSpPr>
              <p:grpSp>
                <p:nvGrpSpPr>
                  <p:cNvPr id="2139" name="Google Shape;2139;p86"/>
                  <p:cNvGrpSpPr/>
                  <p:nvPr/>
                </p:nvGrpSpPr>
                <p:grpSpPr>
                  <a:xfrm>
                    <a:off x="2096570" y="-863491"/>
                    <a:ext cx="717621" cy="717392"/>
                    <a:chOff x="1483457" y="3953671"/>
                    <a:chExt cx="717621" cy="717392"/>
                  </a:xfrm>
                </p:grpSpPr>
                <p:sp>
                  <p:nvSpPr>
                    <p:cNvPr id="2140" name="Google Shape;2140;p8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5" name="Google Shape;2145;p86"/>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86"/>
                <p:cNvGrpSpPr/>
                <p:nvPr/>
              </p:nvGrpSpPr>
              <p:grpSpPr>
                <a:xfrm>
                  <a:off x="530445" y="481913"/>
                  <a:ext cx="473483" cy="453403"/>
                  <a:chOff x="2038491" y="-937756"/>
                  <a:chExt cx="904284" cy="865933"/>
                </a:xfrm>
              </p:grpSpPr>
              <p:grpSp>
                <p:nvGrpSpPr>
                  <p:cNvPr id="2147" name="Google Shape;2147;p86"/>
                  <p:cNvGrpSpPr/>
                  <p:nvPr/>
                </p:nvGrpSpPr>
                <p:grpSpPr>
                  <a:xfrm>
                    <a:off x="2096570" y="-863491"/>
                    <a:ext cx="717621" cy="717392"/>
                    <a:chOff x="1483457" y="3953671"/>
                    <a:chExt cx="717621" cy="717392"/>
                  </a:xfrm>
                </p:grpSpPr>
                <p:sp>
                  <p:nvSpPr>
                    <p:cNvPr id="2148" name="Google Shape;2148;p8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3" name="Google Shape;2153;p86"/>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86"/>
                <p:cNvGrpSpPr/>
                <p:nvPr/>
              </p:nvGrpSpPr>
              <p:grpSpPr>
                <a:xfrm>
                  <a:off x="874020" y="312788"/>
                  <a:ext cx="473483" cy="453403"/>
                  <a:chOff x="2038491" y="-937756"/>
                  <a:chExt cx="904284" cy="865933"/>
                </a:xfrm>
              </p:grpSpPr>
              <p:grpSp>
                <p:nvGrpSpPr>
                  <p:cNvPr id="2155" name="Google Shape;2155;p86"/>
                  <p:cNvGrpSpPr/>
                  <p:nvPr/>
                </p:nvGrpSpPr>
                <p:grpSpPr>
                  <a:xfrm>
                    <a:off x="2096570" y="-863491"/>
                    <a:ext cx="717621" cy="717392"/>
                    <a:chOff x="1483457" y="3953671"/>
                    <a:chExt cx="717621" cy="717392"/>
                  </a:xfrm>
                </p:grpSpPr>
                <p:sp>
                  <p:nvSpPr>
                    <p:cNvPr id="2156" name="Google Shape;2156;p8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1" name="Google Shape;2161;p86"/>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2" name="Google Shape;2162;p86"/>
              <p:cNvGrpSpPr/>
              <p:nvPr/>
            </p:nvGrpSpPr>
            <p:grpSpPr>
              <a:xfrm rot="-7479050">
                <a:off x="-2051246" y="-1642948"/>
                <a:ext cx="4889863" cy="3931229"/>
                <a:chOff x="7103825" y="-713112"/>
                <a:chExt cx="3785226" cy="3043150"/>
              </a:xfrm>
            </p:grpSpPr>
            <p:sp>
              <p:nvSpPr>
                <p:cNvPr id="2163" name="Google Shape;2163;p86"/>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4" name="Google Shape;2164;p86"/>
                <p:cNvPicPr preferRelativeResize="0"/>
                <p:nvPr/>
              </p:nvPicPr>
              <p:blipFill rotWithShape="1">
                <a:blip r:embed="rId3">
                  <a:alphaModFix/>
                </a:blip>
                <a:srcRect b="17663" l="0" r="0" t="17657"/>
                <a:stretch/>
              </p:blipFill>
              <p:spPr>
                <a:xfrm>
                  <a:off x="7103825" y="-713112"/>
                  <a:ext cx="3785226" cy="2888974"/>
                </a:xfrm>
                <a:prstGeom prst="rect">
                  <a:avLst/>
                </a:prstGeom>
                <a:noFill/>
                <a:ln>
                  <a:noFill/>
                </a:ln>
              </p:spPr>
            </p:pic>
          </p:grpSp>
          <p:grpSp>
            <p:nvGrpSpPr>
              <p:cNvPr id="2165" name="Google Shape;2165;p86"/>
              <p:cNvGrpSpPr/>
              <p:nvPr/>
            </p:nvGrpSpPr>
            <p:grpSpPr>
              <a:xfrm>
                <a:off x="-640220" y="-2653973"/>
                <a:ext cx="6191222" cy="6191222"/>
                <a:chOff x="-640220" y="-2502423"/>
                <a:chExt cx="6191222" cy="6191222"/>
              </a:xfrm>
            </p:grpSpPr>
            <p:sp>
              <p:nvSpPr>
                <p:cNvPr id="2166" name="Google Shape;2166;p86"/>
                <p:cNvSpPr/>
                <p:nvPr/>
              </p:nvSpPr>
              <p:spPr>
                <a:xfrm rot="-8100000">
                  <a:off x="452224" y="-1781500"/>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6"/>
                <p:cNvSpPr/>
                <p:nvPr/>
              </p:nvSpPr>
              <p:spPr>
                <a:xfrm rot="-8100000">
                  <a:off x="83608" y="-617740"/>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8" name="Google Shape;2168;p86"/>
            <p:cNvGrpSpPr/>
            <p:nvPr/>
          </p:nvGrpSpPr>
          <p:grpSpPr>
            <a:xfrm>
              <a:off x="-12" y="-195650"/>
              <a:ext cx="439200" cy="439100"/>
              <a:chOff x="1101075" y="2142375"/>
              <a:chExt cx="439200" cy="439100"/>
            </a:xfrm>
          </p:grpSpPr>
          <p:sp>
            <p:nvSpPr>
              <p:cNvPr id="2169" name="Google Shape;2169;p8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1" name="Google Shape;2171;p86"/>
          <p:cNvGrpSpPr/>
          <p:nvPr/>
        </p:nvGrpSpPr>
        <p:grpSpPr>
          <a:xfrm>
            <a:off x="4605344" y="2412775"/>
            <a:ext cx="5765856" cy="4103650"/>
            <a:chOff x="4452944" y="2184175"/>
            <a:chExt cx="5765856" cy="4103650"/>
          </a:xfrm>
        </p:grpSpPr>
        <p:pic>
          <p:nvPicPr>
            <p:cNvPr id="2172" name="Google Shape;2172;p86"/>
            <p:cNvPicPr preferRelativeResize="0"/>
            <p:nvPr/>
          </p:nvPicPr>
          <p:blipFill rotWithShape="1">
            <a:blip r:embed="rId4">
              <a:alphaModFix/>
            </a:blip>
            <a:srcRect b="26177" l="16960" r="7121" t="24718"/>
            <a:stretch/>
          </p:blipFill>
          <p:spPr>
            <a:xfrm flipH="1" rot="-5400000">
              <a:off x="6600975" y="2670000"/>
              <a:ext cx="4103650" cy="3132000"/>
            </a:xfrm>
            <a:prstGeom prst="rect">
              <a:avLst/>
            </a:prstGeom>
            <a:noFill/>
            <a:ln>
              <a:noFill/>
            </a:ln>
          </p:spPr>
        </p:pic>
        <p:grpSp>
          <p:nvGrpSpPr>
            <p:cNvPr id="2173" name="Google Shape;2173;p86"/>
            <p:cNvGrpSpPr/>
            <p:nvPr/>
          </p:nvGrpSpPr>
          <p:grpSpPr>
            <a:xfrm flipH="1" rot="-5400000">
              <a:off x="8074852" y="4089881"/>
              <a:ext cx="1478405" cy="1186772"/>
              <a:chOff x="7945225" y="4302000"/>
              <a:chExt cx="904666" cy="726121"/>
            </a:xfrm>
          </p:grpSpPr>
          <p:sp>
            <p:nvSpPr>
              <p:cNvPr id="2174" name="Google Shape;2174;p86"/>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6"/>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6"/>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7" name="Google Shape;2177;p86"/>
            <p:cNvSpPr/>
            <p:nvPr/>
          </p:nvSpPr>
          <p:spPr>
            <a:xfrm flipH="1" rot="-5400000">
              <a:off x="5435889" y="148137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8" name="Google Shape;2178;p86"/>
            <p:cNvGrpSpPr/>
            <p:nvPr/>
          </p:nvGrpSpPr>
          <p:grpSpPr>
            <a:xfrm flipH="1" rot="-5400000">
              <a:off x="7140078" y="3883230"/>
              <a:ext cx="134004" cy="134004"/>
              <a:chOff x="8356813" y="1074288"/>
              <a:chExt cx="351900" cy="351900"/>
            </a:xfrm>
          </p:grpSpPr>
          <p:sp>
            <p:nvSpPr>
              <p:cNvPr id="2179" name="Google Shape;2179;p8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86"/>
            <p:cNvGrpSpPr/>
            <p:nvPr/>
          </p:nvGrpSpPr>
          <p:grpSpPr>
            <a:xfrm flipH="1" rot="-5400000">
              <a:off x="6766253" y="3499155"/>
              <a:ext cx="134004" cy="134004"/>
              <a:chOff x="8356813" y="1074288"/>
              <a:chExt cx="351900" cy="351900"/>
            </a:xfrm>
          </p:grpSpPr>
          <p:sp>
            <p:nvSpPr>
              <p:cNvPr id="2182" name="Google Shape;2182;p8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86"/>
            <p:cNvSpPr/>
            <p:nvPr/>
          </p:nvSpPr>
          <p:spPr>
            <a:xfrm flipH="1" rot="5400000">
              <a:off x="6561314" y="2368138"/>
              <a:ext cx="1902692" cy="406951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6"/>
            <p:cNvSpPr/>
            <p:nvPr/>
          </p:nvSpPr>
          <p:spPr>
            <a:xfrm flipH="1" rot="5400000">
              <a:off x="6562398" y="2676948"/>
              <a:ext cx="1902692" cy="406951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6" name="Google Shape;2186;p86"/>
            <p:cNvGrpSpPr/>
            <p:nvPr/>
          </p:nvGrpSpPr>
          <p:grpSpPr>
            <a:xfrm flipH="1" rot="-5400000">
              <a:off x="7404606" y="3451356"/>
              <a:ext cx="582050" cy="582425"/>
              <a:chOff x="959750" y="3039275"/>
              <a:chExt cx="582050" cy="582425"/>
            </a:xfrm>
          </p:grpSpPr>
          <p:sp>
            <p:nvSpPr>
              <p:cNvPr id="2187" name="Google Shape;2187;p86"/>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6"/>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6"/>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6"/>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6"/>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6"/>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6"/>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86"/>
            <p:cNvGrpSpPr/>
            <p:nvPr/>
          </p:nvGrpSpPr>
          <p:grpSpPr>
            <a:xfrm flipH="1" rot="-5400000">
              <a:off x="7237650" y="4201057"/>
              <a:ext cx="699928" cy="1651024"/>
              <a:chOff x="8337812" y="3492483"/>
              <a:chExt cx="699928" cy="1651024"/>
            </a:xfrm>
          </p:grpSpPr>
          <p:sp>
            <p:nvSpPr>
              <p:cNvPr id="2195" name="Google Shape;2195;p86"/>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6"/>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6"/>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8" name="Google Shape;2198;p86"/>
            <p:cNvSpPr/>
            <p:nvPr/>
          </p:nvSpPr>
          <p:spPr>
            <a:xfrm flipH="1" rot="147769">
              <a:off x="7025973" y="4504982"/>
              <a:ext cx="454547" cy="449759"/>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6"/>
            <p:cNvSpPr/>
            <p:nvPr/>
          </p:nvSpPr>
          <p:spPr>
            <a:xfrm flipH="1" rot="147769">
              <a:off x="6785273" y="4569932"/>
              <a:ext cx="454547" cy="449759"/>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0" name="Google Shape;2200;p86"/>
            <p:cNvGrpSpPr/>
            <p:nvPr/>
          </p:nvGrpSpPr>
          <p:grpSpPr>
            <a:xfrm flipH="1" rot="-5400000">
              <a:off x="5819578" y="4727817"/>
              <a:ext cx="134004" cy="134004"/>
              <a:chOff x="8356813" y="1074288"/>
              <a:chExt cx="351900" cy="351900"/>
            </a:xfrm>
          </p:grpSpPr>
          <p:sp>
            <p:nvSpPr>
              <p:cNvPr id="2201" name="Google Shape;2201;p8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3" name="Google Shape;2203;p86"/>
          <p:cNvGrpSpPr/>
          <p:nvPr/>
        </p:nvGrpSpPr>
        <p:grpSpPr>
          <a:xfrm flipH="1" rot="-5400000">
            <a:off x="8904403" y="2929792"/>
            <a:ext cx="134004" cy="134004"/>
            <a:chOff x="8356813" y="1074288"/>
            <a:chExt cx="351900" cy="351900"/>
          </a:xfrm>
        </p:grpSpPr>
        <p:sp>
          <p:nvSpPr>
            <p:cNvPr id="2204" name="Google Shape;2204;p8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06" name="Google Shape;2206;p86"/>
          <p:cNvPicPr preferRelativeResize="0"/>
          <p:nvPr/>
        </p:nvPicPr>
        <p:blipFill>
          <a:blip r:embed="rId5">
            <a:alphaModFix/>
          </a:blip>
          <a:stretch>
            <a:fillRect/>
          </a:stretch>
        </p:blipFill>
        <p:spPr>
          <a:xfrm>
            <a:off x="2824163" y="342900"/>
            <a:ext cx="3495675" cy="445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37"/>
          <p:cNvSpPr txBox="1"/>
          <p:nvPr>
            <p:ph idx="4294967295" type="subTitle"/>
          </p:nvPr>
        </p:nvSpPr>
        <p:spPr>
          <a:xfrm>
            <a:off x="1267675" y="1168575"/>
            <a:ext cx="7783200" cy="39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Si p es un inicio de segmento:</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Introducir el segmento correspondiente en </a:t>
            </a:r>
            <a:r>
              <a:rPr lang="en">
                <a:solidFill>
                  <a:srgbClr val="0D0D0D"/>
                </a:solidFill>
                <a:highlight>
                  <a:srgbClr val="FFFFFF"/>
                </a:highlight>
                <a:latin typeface="Pacifico"/>
                <a:ea typeface="Pacifico"/>
                <a:cs typeface="Pacifico"/>
                <a:sym typeface="Pacifico"/>
              </a:rPr>
              <a:t>T</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INTERSECCIONSEGMENTO(p,r)</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INTERSECCIONSEGMENTO(p,s) donde r y s son los nuevos vecinos de p en </a:t>
            </a:r>
            <a:r>
              <a:rPr lang="en">
                <a:solidFill>
                  <a:srgbClr val="0D0D0D"/>
                </a:solidFill>
                <a:highlight>
                  <a:srgbClr val="FFFFFF"/>
                </a:highlight>
                <a:latin typeface="Pacifico"/>
                <a:ea typeface="Pacifico"/>
                <a:cs typeface="Pacifico"/>
                <a:sym typeface="Pacifico"/>
              </a:rPr>
              <a:t>T</a:t>
            </a:r>
            <a:endParaRPr>
              <a:solidFill>
                <a:srgbClr val="0D0D0D"/>
              </a:solidFill>
              <a:highlight>
                <a:srgbClr val="FFFFFF"/>
              </a:highlight>
              <a:latin typeface="Pacifico"/>
              <a:ea typeface="Pacifico"/>
              <a:cs typeface="Pacifico"/>
              <a:sym typeface="Pacific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Si p es un fin de segmento:</a:t>
            </a:r>
            <a:endParaRPr>
              <a:solidFill>
                <a:srgbClr val="0D0D0D"/>
              </a:solidFill>
              <a:highlight>
                <a:srgbClr val="FFFFFF"/>
              </a:highlight>
              <a:latin typeface="Roboto"/>
              <a:ea typeface="Roboto"/>
              <a:cs typeface="Roboto"/>
              <a:sym typeface="Roboto"/>
            </a:endParaRPr>
          </a:p>
          <a:p>
            <a:pPr indent="457200" lvl="0" marL="0" rtl="0" algn="l">
              <a:spcBef>
                <a:spcPts val="0"/>
              </a:spcBef>
              <a:spcAft>
                <a:spcPts val="0"/>
              </a:spcAft>
              <a:buNone/>
            </a:pPr>
            <a:r>
              <a:rPr lang="en">
                <a:solidFill>
                  <a:srgbClr val="0D0D0D"/>
                </a:solidFill>
                <a:highlight>
                  <a:srgbClr val="FFFFFF"/>
                </a:highlight>
                <a:latin typeface="Roboto"/>
                <a:ea typeface="Roboto"/>
                <a:cs typeface="Roboto"/>
                <a:sym typeface="Roboto"/>
              </a:rPr>
              <a:t>Extraer r, s, los vecinos de p en  </a:t>
            </a:r>
            <a:r>
              <a:rPr lang="en">
                <a:solidFill>
                  <a:srgbClr val="0D0D0D"/>
                </a:solidFill>
                <a:highlight>
                  <a:srgbClr val="FFFFFF"/>
                </a:highlight>
                <a:latin typeface="Pacifico"/>
                <a:ea typeface="Pacifico"/>
                <a:cs typeface="Pacifico"/>
                <a:sym typeface="Pacifico"/>
              </a:rPr>
              <a:t>T</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eliminar el segmento correspondiente en </a:t>
            </a:r>
            <a:r>
              <a:rPr lang="en">
                <a:solidFill>
                  <a:srgbClr val="0D0D0D"/>
                </a:solidFill>
                <a:highlight>
                  <a:srgbClr val="FFFFFF"/>
                </a:highlight>
                <a:latin typeface="Pacifico"/>
                <a:ea typeface="Pacifico"/>
                <a:cs typeface="Pacifico"/>
                <a:sym typeface="Pacifico"/>
              </a:rPr>
              <a:t>T</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INTERSECCIONSEGMENTO(r,s) </a:t>
            </a:r>
            <a:endParaRPr>
              <a:solidFill>
                <a:srgbClr val="0D0D0D"/>
              </a:solidFill>
              <a:highlight>
                <a:srgbClr val="FFFFFF"/>
              </a:highlight>
              <a:latin typeface="Pacifico"/>
              <a:ea typeface="Pacifico"/>
              <a:cs typeface="Pacifico"/>
              <a:sym typeface="Pacific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Si p es una interseccion:</a:t>
            </a:r>
            <a:endParaRPr>
              <a:solidFill>
                <a:srgbClr val="0D0D0D"/>
              </a:solidFill>
              <a:highlight>
                <a:srgbClr val="FFFFFF"/>
              </a:highlight>
              <a:latin typeface="Roboto"/>
              <a:ea typeface="Roboto"/>
              <a:cs typeface="Roboto"/>
              <a:sym typeface="Roboto"/>
            </a:endParaRPr>
          </a:p>
          <a:p>
            <a:pPr indent="457200" lvl="0" marL="0" rtl="0" algn="l">
              <a:spcBef>
                <a:spcPts val="0"/>
              </a:spcBef>
              <a:spcAft>
                <a:spcPts val="0"/>
              </a:spcAft>
              <a:buNone/>
            </a:pPr>
            <a:r>
              <a:rPr lang="en">
                <a:solidFill>
                  <a:srgbClr val="0D0D0D"/>
                </a:solidFill>
                <a:highlight>
                  <a:srgbClr val="FFFFFF"/>
                </a:highlight>
                <a:latin typeface="Roboto"/>
                <a:ea typeface="Roboto"/>
                <a:cs typeface="Roboto"/>
                <a:sym typeface="Roboto"/>
              </a:rPr>
              <a:t>Intercambiar </a:t>
            </a:r>
            <a:r>
              <a:rPr lang="en">
                <a:solidFill>
                  <a:srgbClr val="0D0D0D"/>
                </a:solidFill>
                <a:highlight>
                  <a:srgbClr val="FFFFFF"/>
                </a:highlight>
                <a:latin typeface="Pacifico"/>
                <a:ea typeface="Pacifico"/>
                <a:cs typeface="Pacifico"/>
                <a:sym typeface="Pacifico"/>
              </a:rPr>
              <a:t>T</a:t>
            </a:r>
            <a:r>
              <a:rPr lang="en">
                <a:solidFill>
                  <a:srgbClr val="0D0D0D"/>
                </a:solidFill>
                <a:highlight>
                  <a:srgbClr val="FFFFFF"/>
                </a:highlight>
                <a:latin typeface="Roboto"/>
                <a:ea typeface="Roboto"/>
                <a:cs typeface="Roboto"/>
                <a:sym typeface="Roboto"/>
              </a:rPr>
              <a:t> el orden de r, s los segmentos que se intersectan en p</a:t>
            </a:r>
            <a:endParaRPr>
              <a:solidFill>
                <a:srgbClr val="0D0D0D"/>
              </a:solidFill>
              <a:highlight>
                <a:srgbClr val="FFFFFF"/>
              </a:highlight>
              <a:latin typeface="Roboto"/>
              <a:ea typeface="Roboto"/>
              <a:cs typeface="Roboto"/>
              <a:sym typeface="Roboto"/>
            </a:endParaRPr>
          </a:p>
          <a:p>
            <a:pPr indent="457200" lvl="0" marL="0" rtl="0" algn="l">
              <a:spcBef>
                <a:spcPts val="0"/>
              </a:spcBef>
              <a:spcAft>
                <a:spcPts val="0"/>
              </a:spcAft>
              <a:buNone/>
            </a:pPr>
            <a:r>
              <a:rPr lang="en">
                <a:solidFill>
                  <a:srgbClr val="0D0D0D"/>
                </a:solidFill>
                <a:highlight>
                  <a:schemeClr val="accent3"/>
                </a:highlight>
                <a:latin typeface="Roboto"/>
                <a:ea typeface="Roboto"/>
                <a:cs typeface="Roboto"/>
                <a:sym typeface="Roboto"/>
              </a:rPr>
              <a:t>Para q y t los nuevos vecinos de s y r, respectivamente</a:t>
            </a:r>
            <a:endParaRPr>
              <a:solidFill>
                <a:srgbClr val="0D0D0D"/>
              </a:solidFill>
              <a:highlight>
                <a:schemeClr val="accent3"/>
              </a:highlight>
              <a:latin typeface="Roboto"/>
              <a:ea typeface="Roboto"/>
              <a:cs typeface="Roboto"/>
              <a:sym typeface="Roboto"/>
            </a:endParaRPr>
          </a:p>
          <a:p>
            <a:pPr indent="457200" lvl="0" marL="0" rtl="0" algn="l">
              <a:spcBef>
                <a:spcPts val="0"/>
              </a:spcBef>
              <a:spcAft>
                <a:spcPts val="0"/>
              </a:spcAft>
              <a:buNone/>
            </a:pPr>
            <a:r>
              <a:rPr lang="en">
                <a:solidFill>
                  <a:srgbClr val="0D0D0D"/>
                </a:solidFill>
                <a:highlight>
                  <a:schemeClr val="accent3"/>
                </a:highlight>
                <a:latin typeface="Roboto"/>
                <a:ea typeface="Roboto"/>
                <a:cs typeface="Roboto"/>
                <a:sym typeface="Roboto"/>
              </a:rPr>
              <a:t>INTERSECCIONSEGMENTO(q,s) </a:t>
            </a:r>
            <a:endParaRPr>
              <a:solidFill>
                <a:srgbClr val="0D0D0D"/>
              </a:solidFill>
              <a:highlight>
                <a:schemeClr val="accent3"/>
              </a:highlight>
              <a:latin typeface="Roboto"/>
              <a:ea typeface="Roboto"/>
              <a:cs typeface="Roboto"/>
              <a:sym typeface="Roboto"/>
            </a:endParaRPr>
          </a:p>
          <a:p>
            <a:pPr indent="457200" lvl="0" marL="0" rtl="0" algn="l">
              <a:spcBef>
                <a:spcPts val="0"/>
              </a:spcBef>
              <a:spcAft>
                <a:spcPts val="0"/>
              </a:spcAft>
              <a:buNone/>
            </a:pPr>
            <a:r>
              <a:rPr lang="en">
                <a:solidFill>
                  <a:srgbClr val="0D0D0D"/>
                </a:solidFill>
                <a:highlight>
                  <a:schemeClr val="accent3"/>
                </a:highlight>
                <a:latin typeface="Roboto"/>
                <a:ea typeface="Roboto"/>
                <a:cs typeface="Roboto"/>
                <a:sym typeface="Roboto"/>
              </a:rPr>
              <a:t>INTERSECCIONSEGMENTO(t,r) </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Reportar interseccion 	 </a:t>
            </a:r>
            <a:r>
              <a:rPr lang="en">
                <a:solidFill>
                  <a:srgbClr val="0D0D0D"/>
                </a:solidFill>
                <a:highlight>
                  <a:srgbClr val="00FF00"/>
                </a:highlight>
                <a:latin typeface="Roboto"/>
                <a:ea typeface="Roboto"/>
                <a:cs typeface="Roboto"/>
                <a:sym typeface="Roboto"/>
              </a:rPr>
              <a:t> O(constante)</a:t>
            </a:r>
            <a:endParaRPr>
              <a:solidFill>
                <a:srgbClr val="0D0D0D"/>
              </a:solidFill>
              <a:highlight>
                <a:srgbClr val="00FF00"/>
              </a:highlight>
              <a:latin typeface="Roboto"/>
              <a:ea typeface="Roboto"/>
              <a:cs typeface="Roboto"/>
              <a:sym typeface="Roboto"/>
            </a:endParaRPr>
          </a:p>
          <a:p>
            <a:pPr indent="-228600" lvl="0" marL="457200" rtl="0" algn="l">
              <a:spcBef>
                <a:spcPts val="0"/>
              </a:spcBef>
              <a:spcAft>
                <a:spcPts val="0"/>
              </a:spcAft>
              <a:buClr>
                <a:srgbClr val="0D0D0D"/>
              </a:buClr>
              <a:buSzPts val="1400"/>
              <a:buFont typeface="Roboto"/>
              <a:buNone/>
            </a:pPr>
            <a:r>
              <a:t/>
            </a:r>
            <a:endParaRPr/>
          </a:p>
        </p:txBody>
      </p:sp>
      <p:sp>
        <p:nvSpPr>
          <p:cNvPr id="1467" name="Google Shape;1467;p37"/>
          <p:cNvSpPr txBox="1"/>
          <p:nvPr>
            <p:ph idx="4294967295" type="title"/>
          </p:nvPr>
        </p:nvSpPr>
        <p:spPr>
          <a:xfrm>
            <a:off x="720003" y="367100"/>
            <a:ext cx="1057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468" name="Google Shape;1468;p37"/>
          <p:cNvSpPr txBox="1"/>
          <p:nvPr/>
        </p:nvSpPr>
        <p:spPr>
          <a:xfrm>
            <a:off x="720000" y="821525"/>
            <a:ext cx="4193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D0D0D"/>
                </a:solidFill>
                <a:highlight>
                  <a:srgbClr val="FFFFFF"/>
                </a:highlight>
                <a:latin typeface="Roboto"/>
                <a:ea typeface="Roboto"/>
                <a:cs typeface="Roboto"/>
                <a:sym typeface="Roboto"/>
              </a:rPr>
              <a:t>def MANEJAREVENTO(p):</a:t>
            </a:r>
            <a:endParaRPr/>
          </a:p>
        </p:txBody>
      </p:sp>
      <p:sp>
        <p:nvSpPr>
          <p:cNvPr id="1469" name="Google Shape;1469;p37"/>
          <p:cNvSpPr txBox="1"/>
          <p:nvPr/>
        </p:nvSpPr>
        <p:spPr>
          <a:xfrm>
            <a:off x="3834175" y="1168575"/>
            <a:ext cx="102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00FF00"/>
                </a:highlight>
                <a:latin typeface="Poppins"/>
                <a:ea typeface="Poppins"/>
                <a:cs typeface="Poppins"/>
                <a:sym typeface="Poppins"/>
              </a:rPr>
              <a:t>O(log n)</a:t>
            </a:r>
            <a:endParaRPr>
              <a:solidFill>
                <a:schemeClr val="dk1"/>
              </a:solidFill>
              <a:highlight>
                <a:srgbClr val="00FF00"/>
              </a:highlight>
              <a:latin typeface="Poppins"/>
              <a:ea typeface="Poppins"/>
              <a:cs typeface="Poppins"/>
              <a:sym typeface="Poppins"/>
            </a:endParaRPr>
          </a:p>
        </p:txBody>
      </p:sp>
      <p:sp>
        <p:nvSpPr>
          <p:cNvPr id="1470" name="Google Shape;1470;p37"/>
          <p:cNvSpPr txBox="1"/>
          <p:nvPr/>
        </p:nvSpPr>
        <p:spPr>
          <a:xfrm>
            <a:off x="4512350" y="2326800"/>
            <a:ext cx="102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00FF00"/>
                </a:highlight>
                <a:latin typeface="Poppins"/>
                <a:ea typeface="Poppins"/>
                <a:cs typeface="Poppins"/>
                <a:sym typeface="Poppins"/>
              </a:rPr>
              <a:t>O(log n)</a:t>
            </a:r>
            <a:endParaRPr>
              <a:solidFill>
                <a:schemeClr val="dk1"/>
              </a:solidFill>
              <a:highlight>
                <a:srgbClr val="00FF00"/>
              </a:highlight>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38"/>
          <p:cNvSpPr txBox="1"/>
          <p:nvPr>
            <p:ph idx="4294967295" type="subTitle"/>
          </p:nvPr>
        </p:nvSpPr>
        <p:spPr>
          <a:xfrm>
            <a:off x="1267675" y="1168575"/>
            <a:ext cx="7783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if r y s no se encuentran en la lista L de intersecciones calculadas and if r y s se intersectan:</a:t>
            </a:r>
            <a:endParaRPr>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	Crear un evento p, la interseccion de r,s, introducir p en </a:t>
            </a:r>
            <a:r>
              <a:rPr lang="en">
                <a:solidFill>
                  <a:srgbClr val="0D0D0D"/>
                </a:solidFill>
                <a:highlight>
                  <a:srgbClr val="FFFFFF"/>
                </a:highlight>
                <a:latin typeface="Pacifico"/>
                <a:ea typeface="Pacifico"/>
                <a:cs typeface="Pacifico"/>
                <a:sym typeface="Pacifico"/>
              </a:rPr>
              <a:t>Q </a:t>
            </a:r>
            <a:endParaRPr/>
          </a:p>
        </p:txBody>
      </p:sp>
      <p:sp>
        <p:nvSpPr>
          <p:cNvPr id="1476" name="Google Shape;1476;p38"/>
          <p:cNvSpPr txBox="1"/>
          <p:nvPr>
            <p:ph idx="4294967295" type="title"/>
          </p:nvPr>
        </p:nvSpPr>
        <p:spPr>
          <a:xfrm>
            <a:off x="720003" y="367100"/>
            <a:ext cx="1057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477" name="Google Shape;1477;p38"/>
          <p:cNvSpPr txBox="1"/>
          <p:nvPr/>
        </p:nvSpPr>
        <p:spPr>
          <a:xfrm>
            <a:off x="720000" y="821525"/>
            <a:ext cx="4193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D0D0D"/>
                </a:solidFill>
                <a:highlight>
                  <a:srgbClr val="FFFFFF"/>
                </a:highlight>
                <a:latin typeface="Roboto"/>
                <a:ea typeface="Roboto"/>
                <a:cs typeface="Roboto"/>
                <a:sym typeface="Roboto"/>
              </a:rPr>
              <a:t>def INTERSECCIONSEGMENTO(r,s):</a:t>
            </a:r>
            <a:endParaRPr/>
          </a:p>
        </p:txBody>
      </p:sp>
      <p:sp>
        <p:nvSpPr>
          <p:cNvPr id="1478" name="Google Shape;1478;p38"/>
          <p:cNvSpPr txBox="1"/>
          <p:nvPr/>
        </p:nvSpPr>
        <p:spPr>
          <a:xfrm>
            <a:off x="4648675" y="1801025"/>
            <a:ext cx="102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00FF00"/>
                </a:highlight>
                <a:latin typeface="Poppins"/>
                <a:ea typeface="Poppins"/>
                <a:cs typeface="Poppins"/>
                <a:sym typeface="Poppins"/>
              </a:rPr>
              <a:t>O(log n)</a:t>
            </a:r>
            <a:endParaRPr>
              <a:solidFill>
                <a:schemeClr val="dk1"/>
              </a:solidFill>
              <a:highlight>
                <a:srgbClr val="00FF00"/>
              </a:highlight>
              <a:latin typeface="Poppins"/>
              <a:ea typeface="Poppins"/>
              <a:cs typeface="Poppins"/>
              <a:sym typeface="Poppins"/>
            </a:endParaRPr>
          </a:p>
        </p:txBody>
      </p:sp>
      <p:sp>
        <p:nvSpPr>
          <p:cNvPr id="1479" name="Google Shape;1479;p38"/>
          <p:cNvSpPr txBox="1"/>
          <p:nvPr/>
        </p:nvSpPr>
        <p:spPr>
          <a:xfrm>
            <a:off x="786900" y="3058250"/>
            <a:ext cx="438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La complejidad es O(nlog n + mlogn), con m el numero de intersecciones encontradas.</a:t>
            </a:r>
            <a:endParaRPr>
              <a:solidFill>
                <a:schemeClr val="dk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3" name="Shape 1483"/>
        <p:cNvGrpSpPr/>
        <p:nvPr/>
      </p:nvGrpSpPr>
      <p:grpSpPr>
        <a:xfrm>
          <a:off x="0" y="0"/>
          <a:ext cx="0" cy="0"/>
          <a:chOff x="0" y="0"/>
          <a:chExt cx="0" cy="0"/>
        </a:xfrm>
      </p:grpSpPr>
      <p:sp>
        <p:nvSpPr>
          <p:cNvPr id="1484" name="Google Shape;1484;p39"/>
          <p:cNvSpPr txBox="1"/>
          <p:nvPr>
            <p:ph type="ctrTitle"/>
          </p:nvPr>
        </p:nvSpPr>
        <p:spPr>
          <a:xfrm>
            <a:off x="1096850" y="816324"/>
            <a:ext cx="6974700" cy="232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Aristas doblemente conexas (doubly connected edges)</a:t>
            </a:r>
            <a:endParaRPr>
              <a:solidFill>
                <a:schemeClr val="dk1"/>
              </a:solidFill>
            </a:endParaRPr>
          </a:p>
        </p:txBody>
      </p:sp>
      <p:grpSp>
        <p:nvGrpSpPr>
          <p:cNvPr id="1485" name="Google Shape;1485;p39"/>
          <p:cNvGrpSpPr/>
          <p:nvPr/>
        </p:nvGrpSpPr>
        <p:grpSpPr>
          <a:xfrm>
            <a:off x="1325450" y="2915161"/>
            <a:ext cx="3936683" cy="134070"/>
            <a:chOff x="1096850" y="3242811"/>
            <a:chExt cx="3936683" cy="134070"/>
          </a:xfrm>
        </p:grpSpPr>
        <p:cxnSp>
          <p:nvCxnSpPr>
            <p:cNvPr id="1486" name="Google Shape;1486;p39"/>
            <p:cNvCxnSpPr/>
            <p:nvPr/>
          </p:nvCxnSpPr>
          <p:spPr>
            <a:xfrm>
              <a:off x="1096850" y="3309850"/>
              <a:ext cx="3840600" cy="0"/>
            </a:xfrm>
            <a:prstGeom prst="straightConnector1">
              <a:avLst/>
            </a:prstGeom>
            <a:noFill/>
            <a:ln cap="flat" cmpd="sng" w="9525">
              <a:solidFill>
                <a:schemeClr val="dk2"/>
              </a:solidFill>
              <a:prstDash val="solid"/>
              <a:round/>
              <a:headEnd len="med" w="med" type="none"/>
              <a:tailEnd len="med" w="med" type="none"/>
            </a:ln>
          </p:spPr>
        </p:cxnSp>
        <p:grpSp>
          <p:nvGrpSpPr>
            <p:cNvPr id="1487" name="Google Shape;1487;p39"/>
            <p:cNvGrpSpPr/>
            <p:nvPr/>
          </p:nvGrpSpPr>
          <p:grpSpPr>
            <a:xfrm>
              <a:off x="4899464" y="3242811"/>
              <a:ext cx="134070" cy="134070"/>
              <a:chOff x="8382514" y="1084976"/>
              <a:chExt cx="265800" cy="265800"/>
            </a:xfrm>
          </p:grpSpPr>
          <p:sp>
            <p:nvSpPr>
              <p:cNvPr id="1488" name="Google Shape;1488;p39"/>
              <p:cNvSpPr/>
              <p:nvPr/>
            </p:nvSpPr>
            <p:spPr>
              <a:xfrm>
                <a:off x="8442213" y="1144734"/>
                <a:ext cx="146400" cy="14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9"/>
              <p:cNvSpPr/>
              <p:nvPr/>
            </p:nvSpPr>
            <p:spPr>
              <a:xfrm>
                <a:off x="8382514" y="1084976"/>
                <a:ext cx="265800" cy="265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0" name="Google Shape;1490;p39"/>
          <p:cNvGrpSpPr/>
          <p:nvPr/>
        </p:nvGrpSpPr>
        <p:grpSpPr>
          <a:xfrm>
            <a:off x="8017432" y="-313900"/>
            <a:ext cx="134070" cy="1891362"/>
            <a:chOff x="8017432" y="-313900"/>
            <a:chExt cx="134070" cy="1891362"/>
          </a:xfrm>
        </p:grpSpPr>
        <p:sp>
          <p:nvSpPr>
            <p:cNvPr id="1491" name="Google Shape;1491;p39"/>
            <p:cNvSpPr/>
            <p:nvPr/>
          </p:nvSpPr>
          <p:spPr>
            <a:xfrm rot="5400000">
              <a:off x="8017432" y="1443393"/>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2" name="Google Shape;1492;p39"/>
            <p:cNvCxnSpPr/>
            <p:nvPr/>
          </p:nvCxnSpPr>
          <p:spPr>
            <a:xfrm>
              <a:off x="8084450" y="-313900"/>
              <a:ext cx="0" cy="1795200"/>
            </a:xfrm>
            <a:prstGeom prst="straightConnector1">
              <a:avLst/>
            </a:prstGeom>
            <a:noFill/>
            <a:ln cap="flat" cmpd="sng" w="9525">
              <a:solidFill>
                <a:schemeClr val="dk2"/>
              </a:solidFill>
              <a:prstDash val="solid"/>
              <a:round/>
              <a:headEnd len="med" w="med" type="none"/>
              <a:tailEnd len="med" w="med" type="none"/>
            </a:ln>
          </p:spPr>
        </p:cxnSp>
        <p:sp>
          <p:nvSpPr>
            <p:cNvPr id="1493" name="Google Shape;1493;p39"/>
            <p:cNvSpPr/>
            <p:nvPr/>
          </p:nvSpPr>
          <p:spPr>
            <a:xfrm rot="5400000">
              <a:off x="8047515" y="1473505"/>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39"/>
          <p:cNvGrpSpPr/>
          <p:nvPr/>
        </p:nvGrpSpPr>
        <p:grpSpPr>
          <a:xfrm>
            <a:off x="6309526" y="957475"/>
            <a:ext cx="3504715" cy="5119205"/>
            <a:chOff x="6309526" y="836950"/>
            <a:chExt cx="3504715" cy="5119205"/>
          </a:xfrm>
        </p:grpSpPr>
        <p:sp>
          <p:nvSpPr>
            <p:cNvPr id="1495" name="Google Shape;1495;p39"/>
            <p:cNvSpPr/>
            <p:nvPr/>
          </p:nvSpPr>
          <p:spPr>
            <a:xfrm>
              <a:off x="6309526" y="8369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6" name="Google Shape;1496;p39"/>
            <p:cNvGrpSpPr/>
            <p:nvPr/>
          </p:nvGrpSpPr>
          <p:grpSpPr>
            <a:xfrm>
              <a:off x="7728436" y="3524084"/>
              <a:ext cx="134004" cy="134004"/>
              <a:chOff x="8356813" y="1074288"/>
              <a:chExt cx="351900" cy="351900"/>
            </a:xfrm>
          </p:grpSpPr>
          <p:sp>
            <p:nvSpPr>
              <p:cNvPr id="1497" name="Google Shape;1497;p3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39"/>
            <p:cNvGrpSpPr/>
            <p:nvPr/>
          </p:nvGrpSpPr>
          <p:grpSpPr>
            <a:xfrm>
              <a:off x="7344361" y="3150259"/>
              <a:ext cx="134004" cy="134004"/>
              <a:chOff x="8356813" y="1074288"/>
              <a:chExt cx="351900" cy="351900"/>
            </a:xfrm>
          </p:grpSpPr>
          <p:sp>
            <p:nvSpPr>
              <p:cNvPr id="1500" name="Google Shape;1500;p3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39"/>
            <p:cNvGrpSpPr/>
            <p:nvPr/>
          </p:nvGrpSpPr>
          <p:grpSpPr>
            <a:xfrm>
              <a:off x="8337811" y="2464059"/>
              <a:ext cx="134004" cy="134004"/>
              <a:chOff x="8356813" y="1074288"/>
              <a:chExt cx="351900" cy="351900"/>
            </a:xfrm>
          </p:grpSpPr>
          <p:sp>
            <p:nvSpPr>
              <p:cNvPr id="1503" name="Google Shape;1503;p3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5" name="Google Shape;1505;p39"/>
            <p:cNvSpPr/>
            <p:nvPr/>
          </p:nvSpPr>
          <p:spPr>
            <a:xfrm rot="5400000">
              <a:off x="7687039" y="1023058"/>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40"/>
          <p:cNvSpPr txBox="1"/>
          <p:nvPr>
            <p:ph idx="1" type="body"/>
          </p:nvPr>
        </p:nvSpPr>
        <p:spPr>
          <a:xfrm>
            <a:off x="720000" y="484225"/>
            <a:ext cx="8059500" cy="23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highlight>
                  <a:srgbClr val="FFFFFF"/>
                </a:highlight>
                <a:latin typeface="Roboto"/>
                <a:ea typeface="Roboto"/>
                <a:cs typeface="Roboto"/>
                <a:sym typeface="Roboto"/>
              </a:rPr>
              <a:t>Las subdivisiones del plano, que dividen una región en áreas etiquetadas, son fundamentales en la representación de información geoespacial, como mapas temáticos. </a:t>
            </a:r>
            <a:endParaRPr>
              <a:solidFill>
                <a:schemeClr val="dk1"/>
              </a:solidFill>
              <a:latin typeface="Roboto"/>
              <a:ea typeface="Roboto"/>
              <a:cs typeface="Roboto"/>
              <a:sym typeface="Roboto"/>
            </a:endParaRPr>
          </a:p>
        </p:txBody>
      </p:sp>
      <p:pic>
        <p:nvPicPr>
          <p:cNvPr id="1511" name="Google Shape;1511;p40"/>
          <p:cNvPicPr preferRelativeResize="0"/>
          <p:nvPr/>
        </p:nvPicPr>
        <p:blipFill>
          <a:blip r:embed="rId3">
            <a:alphaModFix/>
          </a:blip>
          <a:stretch>
            <a:fillRect/>
          </a:stretch>
        </p:blipFill>
        <p:spPr>
          <a:xfrm>
            <a:off x="2393025" y="1143063"/>
            <a:ext cx="4255224" cy="2857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